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2" r:id="rId3"/>
    <p:sldMasterId id="2147483673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6858000" cx="9144000"/>
  <p:notesSz cx="6858000" cy="9144000"/>
  <p:embeddedFontLst>
    <p:embeddedFont>
      <p:font typeface="Tahoma"/>
      <p:regular r:id="rId15"/>
      <p:bold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5" Type="http://schemas.openxmlformats.org/officeDocument/2006/relationships/font" Target="fonts/Tahoma-regular.fntdata"/><Relationship Id="rId14" Type="http://schemas.openxmlformats.org/officeDocument/2006/relationships/slide" Target="slides/slide9.xml"/><Relationship Id="rId16" Type="http://schemas.openxmlformats.org/officeDocument/2006/relationships/font" Target="fonts/Tahoma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0" y="695325"/>
            <a:ext cx="0" cy="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4813" cy="41132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spcBef>
                <a:spcPts val="360"/>
              </a:spcBef>
              <a:spcAft>
                <a:spcPts val="0"/>
              </a:spcAft>
              <a:buChar char="●"/>
              <a:defRPr b="0" i="0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285750" lvl="1" marL="742950" marR="0" rtl="0" algn="l">
              <a:spcBef>
                <a:spcPts val="360"/>
              </a:spcBef>
              <a:spcAft>
                <a:spcPts val="0"/>
              </a:spcAft>
              <a:buChar char="○"/>
              <a:defRPr b="0" i="0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228600" lvl="2" marL="1143000" marR="0" rtl="0" algn="l">
              <a:spcBef>
                <a:spcPts val="360"/>
              </a:spcBef>
              <a:spcAft>
                <a:spcPts val="0"/>
              </a:spcAft>
              <a:buChar char="■"/>
              <a:defRPr b="0" i="0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228600" lvl="3" marL="1600200" marR="0" rtl="0" algn="l">
              <a:spcBef>
                <a:spcPts val="360"/>
              </a:spcBef>
              <a:spcAft>
                <a:spcPts val="0"/>
              </a:spcAft>
              <a:buChar char="●"/>
              <a:defRPr b="0" i="0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228600" lvl="4" marL="2057400" marR="0" rtl="0" algn="l">
              <a:spcBef>
                <a:spcPts val="360"/>
              </a:spcBef>
              <a:spcAft>
                <a:spcPts val="0"/>
              </a:spcAft>
              <a:buChar char="○"/>
              <a:defRPr b="0" i="0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spcBef>
                <a:spcPts val="0"/>
              </a:spcBef>
              <a:buChar char="■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Char char="●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Char char="○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Char char="■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/>
          <p:nvPr>
            <p:ph idx="2" type="sldImg"/>
          </p:nvPr>
        </p:nvSpPr>
        <p:spPr>
          <a:xfrm>
            <a:off x="1143000" y="695325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med" w="med" type="none"/>
            <a:tailEnd len="med" w="med" type="none"/>
          </a:ln>
        </p:spPr>
      </p:sp>
      <p:sp>
        <p:nvSpPr>
          <p:cNvPr id="175" name="Shape 17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/>
          <p:nvPr>
            <p:ph idx="2" type="sldImg"/>
          </p:nvPr>
        </p:nvSpPr>
        <p:spPr>
          <a:xfrm>
            <a:off x="1143000" y="695325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med" w="med" type="none"/>
            <a:tailEnd len="med" w="med" type="none"/>
          </a:ln>
        </p:spPr>
      </p:sp>
      <p:sp>
        <p:nvSpPr>
          <p:cNvPr id="181" name="Shape 18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/>
          <p:nvPr>
            <p:ph idx="2" type="sldImg"/>
          </p:nvPr>
        </p:nvSpPr>
        <p:spPr>
          <a:xfrm>
            <a:off x="1588" y="0"/>
            <a:ext cx="1587" cy="1587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med" w="med" type="none"/>
            <a:tailEnd len="med" w="med" type="none"/>
          </a:ln>
        </p:spPr>
      </p:sp>
      <p:sp>
        <p:nvSpPr>
          <p:cNvPr id="189" name="Shape 189"/>
          <p:cNvSpPr txBox="1"/>
          <p:nvPr>
            <p:ph idx="1" type="body"/>
          </p:nvPr>
        </p:nvSpPr>
        <p:spPr>
          <a:xfrm>
            <a:off x="685800" y="4343400"/>
            <a:ext cx="5486399" cy="402431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/>
          <p:nvPr>
            <p:ph idx="2" type="sldImg"/>
          </p:nvPr>
        </p:nvSpPr>
        <p:spPr>
          <a:xfrm>
            <a:off x="1143000" y="695325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med" w="med" type="none"/>
            <a:tailEnd len="med" w="med" type="none"/>
          </a:ln>
        </p:spPr>
      </p:sp>
      <p:sp>
        <p:nvSpPr>
          <p:cNvPr id="196" name="Shape 19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/>
          <p:nvPr>
            <p:ph idx="2" type="sldImg"/>
          </p:nvPr>
        </p:nvSpPr>
        <p:spPr>
          <a:xfrm>
            <a:off x="1143000" y="695325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med" w="med" type="none"/>
            <a:tailEnd len="med" w="med" type="none"/>
          </a:ln>
        </p:spPr>
      </p:sp>
      <p:sp>
        <p:nvSpPr>
          <p:cNvPr id="203" name="Shape 20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/>
          <p:nvPr>
            <p:ph idx="2" type="sldImg"/>
          </p:nvPr>
        </p:nvSpPr>
        <p:spPr>
          <a:xfrm>
            <a:off x="1588" y="0"/>
            <a:ext cx="1587" cy="1587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med" w="med" type="none"/>
            <a:tailEnd len="med" w="med" type="none"/>
          </a:ln>
        </p:spPr>
      </p:sp>
      <p:sp>
        <p:nvSpPr>
          <p:cNvPr id="209" name="Shape 209"/>
          <p:cNvSpPr txBox="1"/>
          <p:nvPr>
            <p:ph idx="1" type="body"/>
          </p:nvPr>
        </p:nvSpPr>
        <p:spPr>
          <a:xfrm>
            <a:off x="685800" y="4343400"/>
            <a:ext cx="5486399" cy="402431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/>
          <p:nvPr>
            <p:ph idx="2" type="sldImg"/>
          </p:nvPr>
        </p:nvSpPr>
        <p:spPr>
          <a:xfrm>
            <a:off x="1588" y="0"/>
            <a:ext cx="1587" cy="1587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med" w="med" type="none"/>
            <a:tailEnd len="med" w="med" type="none"/>
          </a:ln>
        </p:spPr>
      </p:sp>
      <p:sp>
        <p:nvSpPr>
          <p:cNvPr id="215" name="Shape 215"/>
          <p:cNvSpPr txBox="1"/>
          <p:nvPr>
            <p:ph idx="1" type="body"/>
          </p:nvPr>
        </p:nvSpPr>
        <p:spPr>
          <a:xfrm>
            <a:off x="685800" y="4343400"/>
            <a:ext cx="5486399" cy="402431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/>
          <p:nvPr>
            <p:ph idx="2" type="sldImg"/>
          </p:nvPr>
        </p:nvSpPr>
        <p:spPr>
          <a:xfrm>
            <a:off x="1588" y="0"/>
            <a:ext cx="1587" cy="1587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med" w="med" type="none"/>
            <a:tailEnd len="med" w="med" type="none"/>
          </a:ln>
        </p:spPr>
      </p:sp>
      <p:sp>
        <p:nvSpPr>
          <p:cNvPr id="221" name="Shape 221"/>
          <p:cNvSpPr txBox="1"/>
          <p:nvPr>
            <p:ph idx="1" type="body"/>
          </p:nvPr>
        </p:nvSpPr>
        <p:spPr>
          <a:xfrm>
            <a:off x="685800" y="4343400"/>
            <a:ext cx="5486399" cy="402431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/>
          <p:nvPr>
            <p:ph idx="2" type="sldImg"/>
          </p:nvPr>
        </p:nvSpPr>
        <p:spPr>
          <a:xfrm>
            <a:off x="1588" y="0"/>
            <a:ext cx="1587" cy="1587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med" w="med" type="none"/>
            <a:tailEnd len="med" w="med" type="none"/>
          </a:ln>
        </p:spPr>
      </p:sp>
      <p:sp>
        <p:nvSpPr>
          <p:cNvPr id="227" name="Shape 227"/>
          <p:cNvSpPr txBox="1"/>
          <p:nvPr>
            <p:ph idx="1" type="body"/>
          </p:nvPr>
        </p:nvSpPr>
        <p:spPr>
          <a:xfrm>
            <a:off x="685800" y="4343400"/>
            <a:ext cx="5486399" cy="402431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ustom Layou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type="title"/>
          </p:nvPr>
        </p:nvSpPr>
        <p:spPr>
          <a:xfrm>
            <a:off x="685800" y="1766888"/>
            <a:ext cx="7770900" cy="1736700"/>
          </a:xfrm>
          <a:prstGeom prst="rect">
            <a:avLst/>
          </a:prstGeom>
          <a:noFill/>
          <a:ln>
            <a:noFill/>
          </a:ln>
        </p:spPr>
        <p:txBody>
          <a:bodyPr anchorCtr="1" anchor="b" bIns="91425" lIns="91425" rIns="91425" wrap="square" tIns="91425"/>
          <a:lstStyle>
            <a:lvl1pPr indent="0" lvl="0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0" type="dt"/>
          </p:nvPr>
        </p:nvSpPr>
        <p:spPr>
          <a:xfrm>
            <a:off x="457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1" type="ftr"/>
          </p:nvPr>
        </p:nvSpPr>
        <p:spPr>
          <a:xfrm>
            <a:off x="3124200" y="6248400"/>
            <a:ext cx="2894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6553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6800" lIns="90000" rIns="90000" wrap="square" tIns="468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Tahoma"/>
              <a:buNone/>
            </a:pPr>
            <a:fld id="{00000000-1234-1234-1234-123412341234}" type="slidenum">
              <a:rPr lang="en-GB"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picTx">
  <p:cSld name="Picture with Caption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/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anchorCtr="1" anchor="b" bIns="91425" lIns="91425" rIns="91425" wrap="square" tIns="91425"/>
          <a:lstStyle>
            <a:lvl1pPr indent="0" lvl="0" marL="0" marR="0" rtl="0" algn="l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1" i="0" sz="20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1" name="Shape 71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Font typeface="Noto Sans Symbols"/>
              <a:buNone/>
              <a:defRPr b="0" i="0" sz="3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b="0" i="0" sz="2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FFCC66"/>
              </a:buClr>
              <a:buFont typeface="Noto Sans Symbols"/>
              <a:buNone/>
              <a:defRPr b="0" i="0" sz="2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1792288" y="5367337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Font typeface="Noto Sans Symbols"/>
              <a:buNone/>
              <a:defRPr b="0" i="0" sz="1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b="0" i="0" sz="1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FFCC66"/>
              </a:buClr>
              <a:buFont typeface="Noto Sans Symbols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b="0" i="0" sz="9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9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9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9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9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9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0" type="dt"/>
          </p:nvPr>
        </p:nvSpPr>
        <p:spPr>
          <a:xfrm>
            <a:off x="457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4" name="Shape 74"/>
          <p:cNvSpPr txBox="1"/>
          <p:nvPr>
            <p:ph idx="11" type="ftr"/>
          </p:nvPr>
        </p:nvSpPr>
        <p:spPr>
          <a:xfrm>
            <a:off x="3124200" y="6248400"/>
            <a:ext cx="2894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12" type="sldNum"/>
          </p:nvPr>
        </p:nvSpPr>
        <p:spPr>
          <a:xfrm>
            <a:off x="6553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6800" lIns="90000" rIns="90000" wrap="square" tIns="468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Tahoma"/>
              <a:buNone/>
            </a:pPr>
            <a:fld id="{00000000-1234-1234-1234-123412341234}" type="slidenum">
              <a:rPr lang="en-GB"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x">
  <p:cSld name="Title and Vertical 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>
            <a:off x="685800" y="1766888"/>
            <a:ext cx="7770900" cy="1736700"/>
          </a:xfrm>
          <a:prstGeom prst="rect">
            <a:avLst/>
          </a:prstGeom>
          <a:noFill/>
          <a:ln>
            <a:noFill/>
          </a:ln>
        </p:spPr>
        <p:txBody>
          <a:bodyPr anchorCtr="1" anchor="b" bIns="91425" lIns="91425" rIns="91425" wrap="square" tIns="91425"/>
          <a:lstStyle>
            <a:lvl1pPr indent="0" lvl="0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" type="body"/>
          </p:nvPr>
        </p:nvSpPr>
        <p:spPr>
          <a:xfrm rot="5400000">
            <a:off x="2309013" y="-246937"/>
            <a:ext cx="4524300" cy="822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78752" lvl="0" marL="341312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SzPct val="80000"/>
              <a:buFont typeface="Noto Sans Symbols"/>
              <a:buChar char="■"/>
              <a:defRPr b="0" i="0" sz="3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106362" lvl="1" marL="741362" marR="0" rtl="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  <a:defRPr b="0" i="0" sz="2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76200" lvl="2" marL="1143000" marR="0" rtl="0" algn="l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FFCC66"/>
              </a:buClr>
              <a:buSzPct val="100000"/>
              <a:buFont typeface="Noto Sans Symbols"/>
              <a:buChar char="▪"/>
              <a:defRPr b="0" i="0" sz="2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101600" lvl="3" marL="1600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101600" lvl="4" marL="20574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01600" lvl="5" marL="2514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01600" lvl="6" marL="29718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01600" lvl="7" marL="34290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01600" lvl="8" marL="3886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0" type="dt"/>
          </p:nvPr>
        </p:nvSpPr>
        <p:spPr>
          <a:xfrm>
            <a:off x="457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0" name="Shape 80"/>
          <p:cNvSpPr txBox="1"/>
          <p:nvPr>
            <p:ph idx="11" type="ftr"/>
          </p:nvPr>
        </p:nvSpPr>
        <p:spPr>
          <a:xfrm>
            <a:off x="3124200" y="6248400"/>
            <a:ext cx="2894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12" type="sldNum"/>
          </p:nvPr>
        </p:nvSpPr>
        <p:spPr>
          <a:xfrm>
            <a:off x="6553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6800" lIns="90000" rIns="90000" wrap="square" tIns="468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Tahoma"/>
              <a:buNone/>
            </a:pPr>
            <a:fld id="{00000000-1234-1234-1234-123412341234}" type="slidenum">
              <a:rPr lang="en-GB"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itleAndTx">
  <p:cSld name="Vertical Title and Tex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 rot="5400000">
            <a:off x="5395113" y="2839162"/>
            <a:ext cx="4524300" cy="2055900"/>
          </a:xfrm>
          <a:prstGeom prst="rect">
            <a:avLst/>
          </a:prstGeom>
          <a:noFill/>
          <a:ln>
            <a:noFill/>
          </a:ln>
        </p:spPr>
        <p:txBody>
          <a:bodyPr anchorCtr="1" anchor="b" bIns="91425" lIns="91425" rIns="91425" wrap="square" tIns="91425"/>
          <a:lstStyle>
            <a:lvl1pPr indent="0" lvl="0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4" name="Shape 84"/>
          <p:cNvSpPr txBox="1"/>
          <p:nvPr>
            <p:ph idx="1" type="body"/>
          </p:nvPr>
        </p:nvSpPr>
        <p:spPr>
          <a:xfrm rot="5400000">
            <a:off x="1204950" y="857212"/>
            <a:ext cx="45243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78752" lvl="0" marL="341312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SzPct val="80000"/>
              <a:buFont typeface="Noto Sans Symbols"/>
              <a:buChar char="■"/>
              <a:defRPr b="0" i="0" sz="3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106362" lvl="1" marL="741362" marR="0" rtl="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  <a:defRPr b="0" i="0" sz="2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76200" lvl="2" marL="1143000" marR="0" rtl="0" algn="l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FFCC66"/>
              </a:buClr>
              <a:buSzPct val="100000"/>
              <a:buFont typeface="Noto Sans Symbols"/>
              <a:buChar char="▪"/>
              <a:defRPr b="0" i="0" sz="2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101600" lvl="3" marL="1600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101600" lvl="4" marL="20574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01600" lvl="5" marL="2514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01600" lvl="6" marL="29718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01600" lvl="7" marL="34290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01600" lvl="8" marL="3886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5" name="Shape 85"/>
          <p:cNvSpPr txBox="1"/>
          <p:nvPr>
            <p:ph idx="10" type="dt"/>
          </p:nvPr>
        </p:nvSpPr>
        <p:spPr>
          <a:xfrm>
            <a:off x="457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6" name="Shape 86"/>
          <p:cNvSpPr txBox="1"/>
          <p:nvPr>
            <p:ph idx="11" type="ftr"/>
          </p:nvPr>
        </p:nvSpPr>
        <p:spPr>
          <a:xfrm>
            <a:off x="3124200" y="6248400"/>
            <a:ext cx="2894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7" name="Shape 87"/>
          <p:cNvSpPr txBox="1"/>
          <p:nvPr>
            <p:ph idx="12" type="sldNum"/>
          </p:nvPr>
        </p:nvSpPr>
        <p:spPr>
          <a:xfrm>
            <a:off x="6553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6800" lIns="90000" rIns="90000" wrap="square" tIns="468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Tahoma"/>
              <a:buNone/>
            </a:pPr>
            <a:fld id="{00000000-1234-1234-1234-123412341234}" type="slidenum">
              <a:rPr lang="en-GB"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Obj">
  <p:cSld name="Two Content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type="title"/>
          </p:nvPr>
        </p:nvSpPr>
        <p:spPr>
          <a:xfrm>
            <a:off x="457200" y="274637"/>
            <a:ext cx="8228100" cy="11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457200" y="1600200"/>
            <a:ext cx="4037100" cy="449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99072" lvl="0" marL="341312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SzPct val="80000"/>
              <a:buFont typeface="Noto Sans Symbols"/>
              <a:buChar char="■"/>
              <a:defRPr b="0" i="0" sz="2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131762" lvl="1" marL="741362" marR="0" rtl="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  <a:defRPr b="0" i="0" sz="2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101600" lvl="2" marL="1143000" marR="0" rtl="0" algn="l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FFCC66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114300" lvl="3" marL="1600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  <a:defRPr b="0" i="0" sz="1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114300" lvl="4" marL="20574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1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14300" lvl="5" marL="2514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1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14300" lvl="6" marL="29718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1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14300" lvl="7" marL="34290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1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14300" lvl="8" marL="3886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1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0" name="Shape 100"/>
          <p:cNvSpPr txBox="1"/>
          <p:nvPr>
            <p:ph idx="2" type="body"/>
          </p:nvPr>
        </p:nvSpPr>
        <p:spPr>
          <a:xfrm>
            <a:off x="4646612" y="1600200"/>
            <a:ext cx="4038600" cy="449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99072" lvl="0" marL="341312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SzPct val="80000"/>
              <a:buFont typeface="Noto Sans Symbols"/>
              <a:buChar char="■"/>
              <a:defRPr b="0" i="0" sz="2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131762" lvl="1" marL="741362" marR="0" rtl="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  <a:defRPr b="0" i="0" sz="2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101600" lvl="2" marL="1143000" marR="0" rtl="0" algn="l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FFCC66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114300" lvl="3" marL="1600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  <a:defRPr b="0" i="0" sz="1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114300" lvl="4" marL="20574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1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14300" lvl="5" marL="2514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1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14300" lvl="6" marL="29718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1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14300" lvl="7" marL="34290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1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14300" lvl="8" marL="3886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1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1" name="Shape 101"/>
          <p:cNvSpPr txBox="1"/>
          <p:nvPr>
            <p:ph idx="10" type="dt"/>
          </p:nvPr>
        </p:nvSpPr>
        <p:spPr>
          <a:xfrm>
            <a:off x="457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2" name="Shape 102"/>
          <p:cNvSpPr txBox="1"/>
          <p:nvPr>
            <p:ph idx="11" type="ftr"/>
          </p:nvPr>
        </p:nvSpPr>
        <p:spPr>
          <a:xfrm>
            <a:off x="3124200" y="6248400"/>
            <a:ext cx="2894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3" name="Shape 103"/>
          <p:cNvSpPr txBox="1"/>
          <p:nvPr>
            <p:ph idx="12" type="sldNum"/>
          </p:nvPr>
        </p:nvSpPr>
        <p:spPr>
          <a:xfrm>
            <a:off x="6553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6800" lIns="90000" rIns="90000" wrap="square" tIns="468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Tahoma"/>
              <a:buNone/>
            </a:pPr>
            <a:fld id="{00000000-1234-1234-1234-123412341234}" type="slidenum">
              <a:rPr lang="en-GB"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">
  <p:cSld name="Title and Content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type="title"/>
          </p:nvPr>
        </p:nvSpPr>
        <p:spPr>
          <a:xfrm>
            <a:off x="457200" y="274637"/>
            <a:ext cx="8228100" cy="11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457200" y="1600200"/>
            <a:ext cx="8228100" cy="449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78752" lvl="0" marL="341312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SzPct val="80000"/>
              <a:buFont typeface="Noto Sans Symbols"/>
              <a:buChar char="■"/>
              <a:defRPr b="0" i="0" sz="3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106362" lvl="1" marL="741362" marR="0" rtl="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  <a:defRPr b="0" i="0" sz="2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76200" lvl="2" marL="1143000" marR="0" rtl="0" algn="l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FFCC66"/>
              </a:buClr>
              <a:buSzPct val="100000"/>
              <a:buFont typeface="Noto Sans Symbols"/>
              <a:buChar char="▪"/>
              <a:defRPr b="0" i="0" sz="2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101600" lvl="3" marL="1600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101600" lvl="4" marL="20574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01600" lvl="5" marL="2514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01600" lvl="6" marL="29718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01600" lvl="7" marL="34290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01600" lvl="8" marL="3886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7" name="Shape 107"/>
          <p:cNvSpPr txBox="1"/>
          <p:nvPr>
            <p:ph idx="10" type="dt"/>
          </p:nvPr>
        </p:nvSpPr>
        <p:spPr>
          <a:xfrm>
            <a:off x="457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8" name="Shape 108"/>
          <p:cNvSpPr txBox="1"/>
          <p:nvPr>
            <p:ph idx="11" type="ftr"/>
          </p:nvPr>
        </p:nvSpPr>
        <p:spPr>
          <a:xfrm>
            <a:off x="3124200" y="6248400"/>
            <a:ext cx="2894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9" name="Shape 109"/>
          <p:cNvSpPr txBox="1"/>
          <p:nvPr>
            <p:ph idx="12" type="sldNum"/>
          </p:nvPr>
        </p:nvSpPr>
        <p:spPr>
          <a:xfrm>
            <a:off x="6553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6800" lIns="90000" rIns="90000" wrap="square" tIns="468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Tahoma"/>
              <a:buNone/>
            </a:pPr>
            <a:fld id="{00000000-1234-1234-1234-123412341234}" type="slidenum">
              <a:rPr lang="en-GB"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clipArtAndTx">
  <p:cSld name="Title, Clip Art and Text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type="title"/>
          </p:nvPr>
        </p:nvSpPr>
        <p:spPr>
          <a:xfrm>
            <a:off x="457200" y="274637"/>
            <a:ext cx="8228100" cy="11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2" name="Shape 112"/>
          <p:cNvSpPr/>
          <p:nvPr>
            <p:ph idx="2" type="clipArt"/>
          </p:nvPr>
        </p:nvSpPr>
        <p:spPr>
          <a:xfrm>
            <a:off x="457200" y="1600200"/>
            <a:ext cx="4037100" cy="449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78752" lvl="0" marL="341312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SzPct val="80000"/>
              <a:buFont typeface="Noto Sans Symbols"/>
              <a:buChar char="■"/>
              <a:defRPr b="0" i="0" sz="3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106362" lvl="1" marL="741362" marR="0" rtl="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  <a:defRPr b="0" i="0" sz="2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76200" lvl="2" marL="1143000" marR="0" rtl="0" algn="l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FFCC66"/>
              </a:buClr>
              <a:buSzPct val="100000"/>
              <a:buFont typeface="Noto Sans Symbols"/>
              <a:buChar char="▪"/>
              <a:defRPr b="0" i="0" sz="2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101600" lvl="3" marL="1600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101600" lvl="4" marL="20574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01600" lvl="5" marL="2514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01600" lvl="6" marL="29718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01600" lvl="7" marL="34290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01600" lvl="8" marL="3886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4646612" y="1600200"/>
            <a:ext cx="4038600" cy="449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78752" lvl="0" marL="341312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SzPct val="80000"/>
              <a:buFont typeface="Noto Sans Symbols"/>
              <a:buChar char="■"/>
              <a:defRPr b="0" i="0" sz="3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106362" lvl="1" marL="741362" marR="0" rtl="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  <a:defRPr b="0" i="0" sz="2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76200" lvl="2" marL="1143000" marR="0" rtl="0" algn="l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FFCC66"/>
              </a:buClr>
              <a:buSzPct val="100000"/>
              <a:buFont typeface="Noto Sans Symbols"/>
              <a:buChar char="▪"/>
              <a:defRPr b="0" i="0" sz="2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101600" lvl="3" marL="1600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101600" lvl="4" marL="20574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01600" lvl="5" marL="2514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01600" lvl="6" marL="29718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01600" lvl="7" marL="34290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01600" lvl="8" marL="3886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4" name="Shape 114"/>
          <p:cNvSpPr txBox="1"/>
          <p:nvPr>
            <p:ph idx="10" type="dt"/>
          </p:nvPr>
        </p:nvSpPr>
        <p:spPr>
          <a:xfrm>
            <a:off x="457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5" name="Shape 115"/>
          <p:cNvSpPr txBox="1"/>
          <p:nvPr>
            <p:ph idx="11" type="ftr"/>
          </p:nvPr>
        </p:nvSpPr>
        <p:spPr>
          <a:xfrm>
            <a:off x="3124200" y="6248400"/>
            <a:ext cx="2894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6" name="Shape 116"/>
          <p:cNvSpPr txBox="1"/>
          <p:nvPr>
            <p:ph idx="12" type="sldNum"/>
          </p:nvPr>
        </p:nvSpPr>
        <p:spPr>
          <a:xfrm>
            <a:off x="6553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6800" lIns="90000" rIns="90000" wrap="square" tIns="468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Tahoma"/>
              <a:buNone/>
            </a:pPr>
            <a:fld id="{00000000-1234-1234-1234-123412341234}" type="slidenum">
              <a:rPr lang="en-GB"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9" name="Shape 119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ctr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Font typeface="Noto Sans Symbols"/>
              <a:buNone/>
              <a:defRPr b="0" i="0" sz="3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ctr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b="0" i="0" sz="2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ctr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FFCC66"/>
              </a:buClr>
              <a:buFont typeface="Noto Sans Symbols"/>
              <a:buNone/>
              <a:defRPr b="0" i="0" sz="2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ctr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ctr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ctr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ctr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ctr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ctr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0" name="Shape 120"/>
          <p:cNvSpPr txBox="1"/>
          <p:nvPr>
            <p:ph idx="10" type="dt"/>
          </p:nvPr>
        </p:nvSpPr>
        <p:spPr>
          <a:xfrm>
            <a:off x="457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1" name="Shape 121"/>
          <p:cNvSpPr txBox="1"/>
          <p:nvPr>
            <p:ph idx="11" type="ftr"/>
          </p:nvPr>
        </p:nvSpPr>
        <p:spPr>
          <a:xfrm>
            <a:off x="3124200" y="6248400"/>
            <a:ext cx="2894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2" name="Shape 122"/>
          <p:cNvSpPr txBox="1"/>
          <p:nvPr>
            <p:ph idx="12" type="sldNum"/>
          </p:nvPr>
        </p:nvSpPr>
        <p:spPr>
          <a:xfrm>
            <a:off x="6553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6800" lIns="90000" rIns="90000" wrap="square" tIns="468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Tahoma"/>
              <a:buNone/>
            </a:pPr>
            <a:fld id="{00000000-1234-1234-1234-123412341234}" type="slidenum">
              <a:rPr lang="en-GB"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/>
          <p:nvPr>
            <p:ph type="title"/>
          </p:nvPr>
        </p:nvSpPr>
        <p:spPr>
          <a:xfrm>
            <a:off x="722312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x="722312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Font typeface="Noto Sans Symbols"/>
              <a:buNone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b="0" i="0" sz="1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FFCC66"/>
              </a:buClr>
              <a:buFont typeface="Noto Sans Symbols"/>
              <a:buNone/>
              <a:defRPr b="0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b="0" i="0" sz="1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1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1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1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1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1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6" name="Shape 126"/>
          <p:cNvSpPr txBox="1"/>
          <p:nvPr>
            <p:ph idx="10" type="dt"/>
          </p:nvPr>
        </p:nvSpPr>
        <p:spPr>
          <a:xfrm>
            <a:off x="457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7" name="Shape 127"/>
          <p:cNvSpPr txBox="1"/>
          <p:nvPr>
            <p:ph idx="11" type="ftr"/>
          </p:nvPr>
        </p:nvSpPr>
        <p:spPr>
          <a:xfrm>
            <a:off x="3124200" y="6248400"/>
            <a:ext cx="2894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8" name="Shape 128"/>
          <p:cNvSpPr txBox="1"/>
          <p:nvPr>
            <p:ph idx="12" type="sldNum"/>
          </p:nvPr>
        </p:nvSpPr>
        <p:spPr>
          <a:xfrm>
            <a:off x="6553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6800" lIns="90000" rIns="90000" wrap="square" tIns="468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Tahoma"/>
              <a:buNone/>
            </a:pPr>
            <a:fld id="{00000000-1234-1234-1234-123412341234}" type="slidenum">
              <a:rPr lang="en-GB"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TxTwoObj">
  <p:cSld name="Comparison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x="457200" y="1535112"/>
            <a:ext cx="4040100" cy="6398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Font typeface="Noto Sans Symbols"/>
              <a:buNone/>
              <a:defRPr b="1" i="0" sz="2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b="1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FFCC66"/>
              </a:buClr>
              <a:buFont typeface="Noto Sans Symbols"/>
              <a:buNone/>
              <a:defRPr b="1" i="0" sz="1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b="1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1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1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1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1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1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32" name="Shape 132"/>
          <p:cNvSpPr txBox="1"/>
          <p:nvPr>
            <p:ph idx="2" type="body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219392" lvl="0" marL="341312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SzPct val="80000"/>
              <a:buFont typeface="Noto Sans Symbols"/>
              <a:buChar char="■"/>
              <a:defRPr b="0" i="0" sz="2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157162" lvl="1" marL="741362" marR="0" rtl="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114300" lvl="2" marL="1143000" marR="0" rtl="0" algn="l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FFCC66"/>
              </a:buClr>
              <a:buSzPct val="100000"/>
              <a:buFont typeface="Noto Sans Symbols"/>
              <a:buChar char="▪"/>
              <a:defRPr b="0" i="0" sz="1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127000" lvl="3" marL="1600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  <a:defRPr b="0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127000" lvl="4" marL="20574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27000" lvl="5" marL="2514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27000" lvl="6" marL="29718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27000" lvl="7" marL="34290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27000" lvl="8" marL="3886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33" name="Shape 133"/>
          <p:cNvSpPr txBox="1"/>
          <p:nvPr>
            <p:ph idx="3" type="body"/>
          </p:nvPr>
        </p:nvSpPr>
        <p:spPr>
          <a:xfrm>
            <a:off x="4645025" y="1535112"/>
            <a:ext cx="4041900" cy="6398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Font typeface="Noto Sans Symbols"/>
              <a:buNone/>
              <a:defRPr b="1" i="0" sz="2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b="1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FFCC66"/>
              </a:buClr>
              <a:buFont typeface="Noto Sans Symbols"/>
              <a:buNone/>
              <a:defRPr b="1" i="0" sz="1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b="1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1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1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1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1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1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34" name="Shape 134"/>
          <p:cNvSpPr txBox="1"/>
          <p:nvPr>
            <p:ph idx="4" type="body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219392" lvl="0" marL="341312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SzPct val="80000"/>
              <a:buFont typeface="Noto Sans Symbols"/>
              <a:buChar char="■"/>
              <a:defRPr b="0" i="0" sz="2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157162" lvl="1" marL="741362" marR="0" rtl="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114300" lvl="2" marL="1143000" marR="0" rtl="0" algn="l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FFCC66"/>
              </a:buClr>
              <a:buSzPct val="100000"/>
              <a:buFont typeface="Noto Sans Symbols"/>
              <a:buChar char="▪"/>
              <a:defRPr b="0" i="0" sz="1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127000" lvl="3" marL="1600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  <a:defRPr b="0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127000" lvl="4" marL="20574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27000" lvl="5" marL="2514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27000" lvl="6" marL="29718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27000" lvl="7" marL="34290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27000" lvl="8" marL="3886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35" name="Shape 135"/>
          <p:cNvSpPr txBox="1"/>
          <p:nvPr>
            <p:ph idx="10" type="dt"/>
          </p:nvPr>
        </p:nvSpPr>
        <p:spPr>
          <a:xfrm>
            <a:off x="457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6" name="Shape 136"/>
          <p:cNvSpPr txBox="1"/>
          <p:nvPr>
            <p:ph idx="11" type="ftr"/>
          </p:nvPr>
        </p:nvSpPr>
        <p:spPr>
          <a:xfrm>
            <a:off x="3124200" y="6248400"/>
            <a:ext cx="2894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7" name="Shape 137"/>
          <p:cNvSpPr txBox="1"/>
          <p:nvPr>
            <p:ph idx="12" type="sldNum"/>
          </p:nvPr>
        </p:nvSpPr>
        <p:spPr>
          <a:xfrm>
            <a:off x="6553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6800" lIns="90000" rIns="90000" wrap="square" tIns="468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Tahoma"/>
              <a:buNone/>
            </a:pPr>
            <a:fld id="{00000000-1234-1234-1234-123412341234}" type="slidenum">
              <a:rPr lang="en-GB"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/>
          <p:nvPr>
            <p:ph type="title"/>
          </p:nvPr>
        </p:nvSpPr>
        <p:spPr>
          <a:xfrm>
            <a:off x="457200" y="274637"/>
            <a:ext cx="8228100" cy="11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40" name="Shape 140"/>
          <p:cNvSpPr txBox="1"/>
          <p:nvPr>
            <p:ph idx="10" type="dt"/>
          </p:nvPr>
        </p:nvSpPr>
        <p:spPr>
          <a:xfrm>
            <a:off x="457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1" name="Shape 141"/>
          <p:cNvSpPr txBox="1"/>
          <p:nvPr>
            <p:ph idx="11" type="ftr"/>
          </p:nvPr>
        </p:nvSpPr>
        <p:spPr>
          <a:xfrm>
            <a:off x="3124200" y="6248400"/>
            <a:ext cx="2894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2" name="Shape 142"/>
          <p:cNvSpPr txBox="1"/>
          <p:nvPr>
            <p:ph idx="12" type="sldNum"/>
          </p:nvPr>
        </p:nvSpPr>
        <p:spPr>
          <a:xfrm>
            <a:off x="6553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6800" lIns="90000" rIns="90000" wrap="square" tIns="468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Tahoma"/>
              <a:buNone/>
            </a:pPr>
            <a:fld id="{00000000-1234-1234-1234-123412341234}" type="slidenum">
              <a:rPr lang="en-GB"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1" anchor="b" bIns="91425" lIns="91425" rIns="91425" wrap="square" tIns="91425"/>
          <a:lstStyle>
            <a:lvl1pPr indent="0" lvl="0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ctr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Font typeface="Noto Sans Symbols"/>
              <a:buNone/>
              <a:defRPr b="0" i="0" sz="3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ctr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b="0" i="0" sz="2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ctr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FFCC66"/>
              </a:buClr>
              <a:buFont typeface="Noto Sans Symbols"/>
              <a:buNone/>
              <a:defRPr b="0" i="0" sz="2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ctr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ctr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ctr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ctr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ctr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ctr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0" type="dt"/>
          </p:nvPr>
        </p:nvSpPr>
        <p:spPr>
          <a:xfrm>
            <a:off x="457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1" type="ftr"/>
          </p:nvPr>
        </p:nvSpPr>
        <p:spPr>
          <a:xfrm>
            <a:off x="3124200" y="6248400"/>
            <a:ext cx="2894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6553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6800" lIns="90000" rIns="90000" wrap="square" tIns="468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Tahoma"/>
              <a:buNone/>
            </a:pPr>
            <a:fld id="{00000000-1234-1234-1234-123412341234}" type="slidenum">
              <a:rPr lang="en-GB"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/>
          <p:nvPr>
            <p:ph idx="10" type="dt"/>
          </p:nvPr>
        </p:nvSpPr>
        <p:spPr>
          <a:xfrm>
            <a:off x="457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5" name="Shape 145"/>
          <p:cNvSpPr txBox="1"/>
          <p:nvPr>
            <p:ph idx="11" type="ftr"/>
          </p:nvPr>
        </p:nvSpPr>
        <p:spPr>
          <a:xfrm>
            <a:off x="3124200" y="6248400"/>
            <a:ext cx="2894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6" name="Shape 146"/>
          <p:cNvSpPr txBox="1"/>
          <p:nvPr>
            <p:ph idx="12" type="sldNum"/>
          </p:nvPr>
        </p:nvSpPr>
        <p:spPr>
          <a:xfrm>
            <a:off x="6553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6800" lIns="90000" rIns="90000" wrap="square" tIns="468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Tahoma"/>
              <a:buNone/>
            </a:pPr>
            <a:fld id="{00000000-1234-1234-1234-123412341234}" type="slidenum">
              <a:rPr lang="en-GB"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Tx">
  <p:cSld name="Content with Caption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/>
          <p:nvPr>
            <p:ph type="title"/>
          </p:nvPr>
        </p:nvSpPr>
        <p:spPr>
          <a:xfrm>
            <a:off x="457200" y="273050"/>
            <a:ext cx="3008400" cy="1161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1" i="0" sz="20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78752" lvl="0" marL="341312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SzPct val="80000"/>
              <a:buFont typeface="Noto Sans Symbols"/>
              <a:buChar char="■"/>
              <a:defRPr b="0" i="0" sz="3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106362" lvl="1" marL="741362" marR="0" rtl="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  <a:defRPr b="0" i="0" sz="2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76200" lvl="2" marL="1143000" marR="0" rtl="0" algn="l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FFCC66"/>
              </a:buClr>
              <a:buSzPct val="100000"/>
              <a:buFont typeface="Noto Sans Symbols"/>
              <a:buChar char="▪"/>
              <a:defRPr b="0" i="0" sz="2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101600" lvl="3" marL="1600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101600" lvl="4" marL="20574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01600" lvl="5" marL="2514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01600" lvl="6" marL="29718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01600" lvl="7" marL="34290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01600" lvl="8" marL="3886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50" name="Shape 150"/>
          <p:cNvSpPr txBox="1"/>
          <p:nvPr>
            <p:ph idx="2" type="body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Font typeface="Noto Sans Symbols"/>
              <a:buNone/>
              <a:defRPr b="0" i="0" sz="1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b="0" i="0" sz="1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FFCC66"/>
              </a:buClr>
              <a:buFont typeface="Noto Sans Symbols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b="0" i="0" sz="9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9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9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9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9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9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51" name="Shape 151"/>
          <p:cNvSpPr txBox="1"/>
          <p:nvPr>
            <p:ph idx="10" type="dt"/>
          </p:nvPr>
        </p:nvSpPr>
        <p:spPr>
          <a:xfrm>
            <a:off x="457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2" name="Shape 152"/>
          <p:cNvSpPr txBox="1"/>
          <p:nvPr>
            <p:ph idx="11" type="ftr"/>
          </p:nvPr>
        </p:nvSpPr>
        <p:spPr>
          <a:xfrm>
            <a:off x="3124200" y="6248400"/>
            <a:ext cx="2894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3" name="Shape 153"/>
          <p:cNvSpPr txBox="1"/>
          <p:nvPr>
            <p:ph idx="12" type="sldNum"/>
          </p:nvPr>
        </p:nvSpPr>
        <p:spPr>
          <a:xfrm>
            <a:off x="6553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6800" lIns="90000" rIns="90000" wrap="square" tIns="468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Tahoma"/>
              <a:buNone/>
            </a:pPr>
            <a:fld id="{00000000-1234-1234-1234-123412341234}" type="slidenum">
              <a:rPr lang="en-GB"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picTx">
  <p:cSld name="Picture with Caption"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/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1" i="0" sz="20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56" name="Shape 156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Font typeface="Noto Sans Symbols"/>
              <a:buNone/>
              <a:defRPr b="0" i="0" sz="3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b="0" i="0" sz="2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FFCC66"/>
              </a:buClr>
              <a:buFont typeface="Noto Sans Symbols"/>
              <a:buNone/>
              <a:defRPr b="0" i="0" sz="2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57" name="Shape 157"/>
          <p:cNvSpPr txBox="1"/>
          <p:nvPr>
            <p:ph idx="1" type="body"/>
          </p:nvPr>
        </p:nvSpPr>
        <p:spPr>
          <a:xfrm>
            <a:off x="1792288" y="5367337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Font typeface="Noto Sans Symbols"/>
              <a:buNone/>
              <a:defRPr b="0" i="0" sz="1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b="0" i="0" sz="1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FFCC66"/>
              </a:buClr>
              <a:buFont typeface="Noto Sans Symbols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b="0" i="0" sz="9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9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9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9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9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9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58" name="Shape 158"/>
          <p:cNvSpPr txBox="1"/>
          <p:nvPr>
            <p:ph idx="10" type="dt"/>
          </p:nvPr>
        </p:nvSpPr>
        <p:spPr>
          <a:xfrm>
            <a:off x="457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9" name="Shape 159"/>
          <p:cNvSpPr txBox="1"/>
          <p:nvPr>
            <p:ph idx="11" type="ftr"/>
          </p:nvPr>
        </p:nvSpPr>
        <p:spPr>
          <a:xfrm>
            <a:off x="3124200" y="6248400"/>
            <a:ext cx="2894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0" name="Shape 160"/>
          <p:cNvSpPr txBox="1"/>
          <p:nvPr>
            <p:ph idx="12" type="sldNum"/>
          </p:nvPr>
        </p:nvSpPr>
        <p:spPr>
          <a:xfrm>
            <a:off x="6553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6800" lIns="90000" rIns="90000" wrap="square" tIns="468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Tahoma"/>
              <a:buNone/>
            </a:pPr>
            <a:fld id="{00000000-1234-1234-1234-123412341234}" type="slidenum">
              <a:rPr lang="en-GB"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x">
  <p:cSld name="Title and Vertical Text"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/>
          <p:nvPr>
            <p:ph type="title"/>
          </p:nvPr>
        </p:nvSpPr>
        <p:spPr>
          <a:xfrm>
            <a:off x="457200" y="274637"/>
            <a:ext cx="8228100" cy="11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63" name="Shape 163"/>
          <p:cNvSpPr txBox="1"/>
          <p:nvPr>
            <p:ph idx="1" type="body"/>
          </p:nvPr>
        </p:nvSpPr>
        <p:spPr>
          <a:xfrm rot="5400000">
            <a:off x="2324013" y="-266700"/>
            <a:ext cx="4494300" cy="822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78752" lvl="0" marL="341312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SzPct val="80000"/>
              <a:buFont typeface="Noto Sans Symbols"/>
              <a:buChar char="■"/>
              <a:defRPr b="0" i="0" sz="3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106362" lvl="1" marL="741362" marR="0" rtl="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  <a:defRPr b="0" i="0" sz="2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76200" lvl="2" marL="1143000" marR="0" rtl="0" algn="l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FFCC66"/>
              </a:buClr>
              <a:buSzPct val="100000"/>
              <a:buFont typeface="Noto Sans Symbols"/>
              <a:buChar char="▪"/>
              <a:defRPr b="0" i="0" sz="2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101600" lvl="3" marL="1600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101600" lvl="4" marL="20574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01600" lvl="5" marL="2514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01600" lvl="6" marL="29718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01600" lvl="7" marL="34290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01600" lvl="8" marL="3886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64" name="Shape 164"/>
          <p:cNvSpPr txBox="1"/>
          <p:nvPr>
            <p:ph idx="10" type="dt"/>
          </p:nvPr>
        </p:nvSpPr>
        <p:spPr>
          <a:xfrm>
            <a:off x="457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5" name="Shape 165"/>
          <p:cNvSpPr txBox="1"/>
          <p:nvPr>
            <p:ph idx="11" type="ftr"/>
          </p:nvPr>
        </p:nvSpPr>
        <p:spPr>
          <a:xfrm>
            <a:off x="3124200" y="6248400"/>
            <a:ext cx="2894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6" name="Shape 166"/>
          <p:cNvSpPr txBox="1"/>
          <p:nvPr>
            <p:ph idx="12" type="sldNum"/>
          </p:nvPr>
        </p:nvSpPr>
        <p:spPr>
          <a:xfrm>
            <a:off x="6553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6800" lIns="90000" rIns="90000" wrap="square" tIns="468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Tahoma"/>
              <a:buNone/>
            </a:pPr>
            <a:fld id="{00000000-1234-1234-1234-123412341234}" type="slidenum">
              <a:rPr lang="en-GB"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itleAndTx">
  <p:cSld name="Vertical Title and Text"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/>
          <p:nvPr>
            <p:ph type="title"/>
          </p:nvPr>
        </p:nvSpPr>
        <p:spPr>
          <a:xfrm rot="5400000">
            <a:off x="4747413" y="2156537"/>
            <a:ext cx="5819700" cy="2055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69" name="Shape 169"/>
          <p:cNvSpPr txBox="1"/>
          <p:nvPr>
            <p:ph idx="1" type="body"/>
          </p:nvPr>
        </p:nvSpPr>
        <p:spPr>
          <a:xfrm rot="5400000">
            <a:off x="557250" y="174587"/>
            <a:ext cx="58197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78752" lvl="0" marL="341312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SzPct val="80000"/>
              <a:buFont typeface="Noto Sans Symbols"/>
              <a:buChar char="■"/>
              <a:defRPr b="0" i="0" sz="3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106362" lvl="1" marL="741362" marR="0" rtl="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  <a:defRPr b="0" i="0" sz="2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76200" lvl="2" marL="1143000" marR="0" rtl="0" algn="l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FFCC66"/>
              </a:buClr>
              <a:buSzPct val="100000"/>
              <a:buFont typeface="Noto Sans Symbols"/>
              <a:buChar char="▪"/>
              <a:defRPr b="0" i="0" sz="2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101600" lvl="3" marL="1600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101600" lvl="4" marL="20574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01600" lvl="5" marL="2514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01600" lvl="6" marL="29718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01600" lvl="7" marL="34290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01600" lvl="8" marL="3886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70" name="Shape 170"/>
          <p:cNvSpPr txBox="1"/>
          <p:nvPr>
            <p:ph idx="10" type="dt"/>
          </p:nvPr>
        </p:nvSpPr>
        <p:spPr>
          <a:xfrm>
            <a:off x="457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1" name="Shape 171"/>
          <p:cNvSpPr txBox="1"/>
          <p:nvPr>
            <p:ph idx="11" type="ftr"/>
          </p:nvPr>
        </p:nvSpPr>
        <p:spPr>
          <a:xfrm>
            <a:off x="3124200" y="6248400"/>
            <a:ext cx="2894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2" name="Shape 172"/>
          <p:cNvSpPr txBox="1"/>
          <p:nvPr>
            <p:ph idx="12" type="sldNum"/>
          </p:nvPr>
        </p:nvSpPr>
        <p:spPr>
          <a:xfrm>
            <a:off x="6553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6800" lIns="90000" rIns="90000" wrap="square" tIns="468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Tahoma"/>
              <a:buNone/>
            </a:pPr>
            <a:fld id="{00000000-1234-1234-1234-123412341234}" type="slidenum">
              <a:rPr lang="en-GB"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">
  <p:cSld name="Title and Conten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685800" y="1766888"/>
            <a:ext cx="7770900" cy="1736700"/>
          </a:xfrm>
          <a:prstGeom prst="rect">
            <a:avLst/>
          </a:prstGeom>
          <a:noFill/>
          <a:ln>
            <a:noFill/>
          </a:ln>
        </p:spPr>
        <p:txBody>
          <a:bodyPr anchorCtr="1" anchor="b" bIns="91425" lIns="91425" rIns="91425" wrap="square" tIns="91425"/>
          <a:lstStyle>
            <a:lvl1pPr indent="0" lvl="0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x="457200" y="1604962"/>
            <a:ext cx="8228100" cy="45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78752" lvl="0" marL="341312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SzPct val="80000"/>
              <a:buFont typeface="Noto Sans Symbols"/>
              <a:buChar char="■"/>
              <a:defRPr b="0" i="0" sz="3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106362" lvl="1" marL="741362" marR="0" rtl="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  <a:defRPr b="0" i="0" sz="2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76200" lvl="2" marL="1143000" marR="0" rtl="0" algn="l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FFCC66"/>
              </a:buClr>
              <a:buSzPct val="100000"/>
              <a:buFont typeface="Noto Sans Symbols"/>
              <a:buChar char="▪"/>
              <a:defRPr b="0" i="0" sz="2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101600" lvl="3" marL="1600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101600" lvl="4" marL="20574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01600" lvl="5" marL="2514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01600" lvl="6" marL="29718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01600" lvl="7" marL="34290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01600" lvl="8" marL="3886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0" type="dt"/>
          </p:nvPr>
        </p:nvSpPr>
        <p:spPr>
          <a:xfrm>
            <a:off x="457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1" type="ftr"/>
          </p:nvPr>
        </p:nvSpPr>
        <p:spPr>
          <a:xfrm>
            <a:off x="3124200" y="6248400"/>
            <a:ext cx="2894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6553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6800" lIns="90000" rIns="90000" wrap="square" tIns="468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Tahoma"/>
              <a:buNone/>
            </a:pPr>
            <a:fld id="{00000000-1234-1234-1234-123412341234}" type="slidenum">
              <a:rPr lang="en-GB"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722312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anchorCtr="1" anchor="t" bIns="91425" lIns="91425" rIns="91425" wrap="square" tIns="91425"/>
          <a:lstStyle>
            <a:lvl1pPr indent="0" lvl="0" marL="0" marR="0" rtl="0" algn="l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x="722312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Font typeface="Noto Sans Symbols"/>
              <a:buNone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b="0" i="0" sz="1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FFCC66"/>
              </a:buClr>
              <a:buFont typeface="Noto Sans Symbols"/>
              <a:buNone/>
              <a:defRPr b="0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b="0" i="0" sz="1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1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1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1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1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1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0" type="dt"/>
          </p:nvPr>
        </p:nvSpPr>
        <p:spPr>
          <a:xfrm>
            <a:off x="457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1" type="ftr"/>
          </p:nvPr>
        </p:nvSpPr>
        <p:spPr>
          <a:xfrm>
            <a:off x="3124200" y="6248400"/>
            <a:ext cx="2894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12" type="sldNum"/>
          </p:nvPr>
        </p:nvSpPr>
        <p:spPr>
          <a:xfrm>
            <a:off x="6553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6800" lIns="90000" rIns="90000" wrap="square" tIns="468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Tahoma"/>
              <a:buNone/>
            </a:pPr>
            <a:fld id="{00000000-1234-1234-1234-123412341234}" type="slidenum">
              <a:rPr lang="en-GB"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Obj">
  <p:cSld name="Two Conten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/>
          <p:nvPr>
            <p:ph type="title"/>
          </p:nvPr>
        </p:nvSpPr>
        <p:spPr>
          <a:xfrm>
            <a:off x="685800" y="1766888"/>
            <a:ext cx="7770900" cy="1736700"/>
          </a:xfrm>
          <a:prstGeom prst="rect">
            <a:avLst/>
          </a:prstGeom>
          <a:noFill/>
          <a:ln>
            <a:noFill/>
          </a:ln>
        </p:spPr>
        <p:txBody>
          <a:bodyPr anchorCtr="1" anchor="b" bIns="91425" lIns="91425" rIns="91425" wrap="square" tIns="91425"/>
          <a:lstStyle>
            <a:lvl1pPr indent="0" lvl="0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" type="body"/>
          </p:nvPr>
        </p:nvSpPr>
        <p:spPr>
          <a:xfrm>
            <a:off x="457200" y="1604962"/>
            <a:ext cx="4037100" cy="45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99072" lvl="0" marL="341312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SzPct val="80000"/>
              <a:buFont typeface="Noto Sans Symbols"/>
              <a:buChar char="■"/>
              <a:defRPr b="0" i="0" sz="2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131762" lvl="1" marL="741362" marR="0" rtl="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  <a:defRPr b="0" i="0" sz="2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101600" lvl="2" marL="1143000" marR="0" rtl="0" algn="l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FFCC66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114300" lvl="3" marL="1600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  <a:defRPr b="0" i="0" sz="1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114300" lvl="4" marL="20574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1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14300" lvl="5" marL="2514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1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14300" lvl="6" marL="29718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1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14300" lvl="7" marL="34290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1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14300" lvl="8" marL="3886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1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2" type="body"/>
          </p:nvPr>
        </p:nvSpPr>
        <p:spPr>
          <a:xfrm>
            <a:off x="4646612" y="1604962"/>
            <a:ext cx="4038600" cy="45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99072" lvl="0" marL="341312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SzPct val="80000"/>
              <a:buFont typeface="Noto Sans Symbols"/>
              <a:buChar char="■"/>
              <a:defRPr b="0" i="0" sz="2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131762" lvl="1" marL="741362" marR="0" rtl="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  <a:defRPr b="0" i="0" sz="2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101600" lvl="2" marL="1143000" marR="0" rtl="0" algn="l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FFCC66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114300" lvl="3" marL="1600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  <a:defRPr b="0" i="0" sz="1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114300" lvl="4" marL="20574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1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14300" lvl="5" marL="2514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1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14300" lvl="6" marL="29718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1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14300" lvl="7" marL="34290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1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14300" lvl="8" marL="3886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1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0" type="dt"/>
          </p:nvPr>
        </p:nvSpPr>
        <p:spPr>
          <a:xfrm>
            <a:off x="457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1" type="ftr"/>
          </p:nvPr>
        </p:nvSpPr>
        <p:spPr>
          <a:xfrm>
            <a:off x="3124200" y="6248400"/>
            <a:ext cx="2894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6553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6800" lIns="90000" rIns="90000" wrap="square" tIns="468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Tahoma"/>
              <a:buNone/>
            </a:pPr>
            <a:fld id="{00000000-1234-1234-1234-123412341234}" type="slidenum">
              <a:rPr lang="en-GB"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TxTwoObj">
  <p:cSld name="Comparis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1" anchor="b" bIns="91425" lIns="91425" rIns="91425" wrap="square" tIns="91425"/>
          <a:lstStyle>
            <a:lvl1pPr indent="0" lvl="0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457200" y="1535112"/>
            <a:ext cx="4040100" cy="6398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Font typeface="Noto Sans Symbols"/>
              <a:buNone/>
              <a:defRPr b="1" i="0" sz="2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b="1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FFCC66"/>
              </a:buClr>
              <a:buFont typeface="Noto Sans Symbols"/>
              <a:buNone/>
              <a:defRPr b="1" i="0" sz="1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b="1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1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1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1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1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1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2" type="body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219392" lvl="0" marL="341312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SzPct val="80000"/>
              <a:buFont typeface="Noto Sans Symbols"/>
              <a:buChar char="■"/>
              <a:defRPr b="0" i="0" sz="2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157162" lvl="1" marL="741362" marR="0" rtl="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114300" lvl="2" marL="1143000" marR="0" rtl="0" algn="l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FFCC66"/>
              </a:buClr>
              <a:buSzPct val="100000"/>
              <a:buFont typeface="Noto Sans Symbols"/>
              <a:buChar char="▪"/>
              <a:defRPr b="0" i="0" sz="1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127000" lvl="3" marL="1600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  <a:defRPr b="0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127000" lvl="4" marL="20574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27000" lvl="5" marL="2514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27000" lvl="6" marL="29718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27000" lvl="7" marL="34290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27000" lvl="8" marL="3886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3" type="body"/>
          </p:nvPr>
        </p:nvSpPr>
        <p:spPr>
          <a:xfrm>
            <a:off x="4645025" y="1535112"/>
            <a:ext cx="4041900" cy="6398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Font typeface="Noto Sans Symbols"/>
              <a:buNone/>
              <a:defRPr b="1" i="0" sz="2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b="1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FFCC66"/>
              </a:buClr>
              <a:buFont typeface="Noto Sans Symbols"/>
              <a:buNone/>
              <a:defRPr b="1" i="0" sz="1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b="1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1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1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1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1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1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4" type="body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219392" lvl="0" marL="341312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SzPct val="80000"/>
              <a:buFont typeface="Noto Sans Symbols"/>
              <a:buChar char="■"/>
              <a:defRPr b="0" i="0" sz="2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157162" lvl="1" marL="741362" marR="0" rtl="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114300" lvl="2" marL="1143000" marR="0" rtl="0" algn="l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FFCC66"/>
              </a:buClr>
              <a:buSzPct val="100000"/>
              <a:buFont typeface="Noto Sans Symbols"/>
              <a:buChar char="▪"/>
              <a:defRPr b="0" i="0" sz="1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127000" lvl="3" marL="1600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  <a:defRPr b="0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127000" lvl="4" marL="20574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27000" lvl="5" marL="2514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27000" lvl="6" marL="29718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27000" lvl="7" marL="34290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27000" lvl="8" marL="3886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1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0" type="dt"/>
          </p:nvPr>
        </p:nvSpPr>
        <p:spPr>
          <a:xfrm>
            <a:off x="457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1" type="ftr"/>
          </p:nvPr>
        </p:nvSpPr>
        <p:spPr>
          <a:xfrm>
            <a:off x="3124200" y="6248400"/>
            <a:ext cx="2894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2" type="sldNum"/>
          </p:nvPr>
        </p:nvSpPr>
        <p:spPr>
          <a:xfrm>
            <a:off x="6553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6800" lIns="90000" rIns="90000" wrap="square" tIns="468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Tahoma"/>
              <a:buNone/>
            </a:pPr>
            <a:fld id="{00000000-1234-1234-1234-123412341234}" type="slidenum">
              <a:rPr lang="en-GB"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title"/>
          </p:nvPr>
        </p:nvSpPr>
        <p:spPr>
          <a:xfrm>
            <a:off x="685800" y="1766888"/>
            <a:ext cx="7770900" cy="1736700"/>
          </a:xfrm>
          <a:prstGeom prst="rect">
            <a:avLst/>
          </a:prstGeom>
          <a:noFill/>
          <a:ln>
            <a:noFill/>
          </a:ln>
        </p:spPr>
        <p:txBody>
          <a:bodyPr anchorCtr="1" anchor="b" bIns="91425" lIns="91425" rIns="91425" wrap="square" tIns="91425"/>
          <a:lstStyle>
            <a:lvl1pPr indent="0" lvl="0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0" type="dt"/>
          </p:nvPr>
        </p:nvSpPr>
        <p:spPr>
          <a:xfrm>
            <a:off x="457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6" name="Shape 56"/>
          <p:cNvSpPr txBox="1"/>
          <p:nvPr>
            <p:ph idx="11" type="ftr"/>
          </p:nvPr>
        </p:nvSpPr>
        <p:spPr>
          <a:xfrm>
            <a:off x="3124200" y="6248400"/>
            <a:ext cx="2894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12" type="sldNum"/>
          </p:nvPr>
        </p:nvSpPr>
        <p:spPr>
          <a:xfrm>
            <a:off x="6553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6800" lIns="90000" rIns="90000" wrap="square" tIns="468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Tahoma"/>
              <a:buNone/>
            </a:pPr>
            <a:fld id="{00000000-1234-1234-1234-123412341234}" type="slidenum">
              <a:rPr lang="en-GB"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idx="10" type="dt"/>
          </p:nvPr>
        </p:nvSpPr>
        <p:spPr>
          <a:xfrm>
            <a:off x="457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1" type="ftr"/>
          </p:nvPr>
        </p:nvSpPr>
        <p:spPr>
          <a:xfrm>
            <a:off x="3124200" y="6248400"/>
            <a:ext cx="2894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2" type="sldNum"/>
          </p:nvPr>
        </p:nvSpPr>
        <p:spPr>
          <a:xfrm>
            <a:off x="6553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6800" lIns="90000" rIns="90000" wrap="square" tIns="468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Tahoma"/>
              <a:buNone/>
            </a:pPr>
            <a:fld id="{00000000-1234-1234-1234-123412341234}" type="slidenum">
              <a:rPr lang="en-GB"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Tx">
  <p:cSld name="Content with Caption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type="title"/>
          </p:nvPr>
        </p:nvSpPr>
        <p:spPr>
          <a:xfrm>
            <a:off x="457200" y="273050"/>
            <a:ext cx="3008400" cy="1161900"/>
          </a:xfrm>
          <a:prstGeom prst="rect">
            <a:avLst/>
          </a:prstGeom>
          <a:noFill/>
          <a:ln>
            <a:noFill/>
          </a:ln>
        </p:spPr>
        <p:txBody>
          <a:bodyPr anchorCtr="1" anchor="b" bIns="91425" lIns="91425" rIns="91425" wrap="square" tIns="91425"/>
          <a:lstStyle>
            <a:lvl1pPr indent="0" lvl="0" marL="0" marR="0" rtl="0" algn="l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1" i="0" sz="20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78752" lvl="0" marL="341312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SzPct val="80000"/>
              <a:buFont typeface="Noto Sans Symbols"/>
              <a:buChar char="■"/>
              <a:defRPr b="0" i="0" sz="3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106362" lvl="1" marL="741362" marR="0" rtl="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  <a:defRPr b="0" i="0" sz="2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76200" lvl="2" marL="1143000" marR="0" rtl="0" algn="l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FFCC66"/>
              </a:buClr>
              <a:buSzPct val="100000"/>
              <a:buFont typeface="Noto Sans Symbols"/>
              <a:buChar char="▪"/>
              <a:defRPr b="0" i="0" sz="2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101600" lvl="3" marL="1600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101600" lvl="4" marL="20574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01600" lvl="5" marL="2514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01600" lvl="6" marL="29718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01600" lvl="7" marL="34290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01600" lvl="8" marL="3886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2" type="body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Font typeface="Noto Sans Symbols"/>
              <a:buNone/>
              <a:defRPr b="0" i="0" sz="1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b="0" i="0" sz="1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FFCC66"/>
              </a:buClr>
              <a:buFont typeface="Noto Sans Symbols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b="0" i="0" sz="9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9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9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9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9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b="0" i="0" sz="9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0" type="dt"/>
          </p:nvPr>
        </p:nvSpPr>
        <p:spPr>
          <a:xfrm>
            <a:off x="457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1" type="ftr"/>
          </p:nvPr>
        </p:nvSpPr>
        <p:spPr>
          <a:xfrm>
            <a:off x="3124200" y="6248400"/>
            <a:ext cx="2894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8" name="Shape 68"/>
          <p:cNvSpPr txBox="1"/>
          <p:nvPr>
            <p:ph idx="12" type="sldNum"/>
          </p:nvPr>
        </p:nvSpPr>
        <p:spPr>
          <a:xfrm>
            <a:off x="6553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6800" lIns="90000" rIns="90000" wrap="square" tIns="468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Tahoma"/>
              <a:buNone/>
            </a:pPr>
            <a:fld id="{00000000-1234-1234-1234-123412341234}" type="slidenum">
              <a:rPr lang="en-GB"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720000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Shape 6"/>
          <p:cNvGrpSpPr/>
          <p:nvPr/>
        </p:nvGrpSpPr>
        <p:grpSpPr>
          <a:xfrm>
            <a:off x="0" y="0"/>
            <a:ext cx="8572500" cy="6096000"/>
            <a:chOff x="0" y="0"/>
            <a:chExt cx="5400" cy="3840"/>
          </a:xfrm>
        </p:grpSpPr>
        <p:sp>
          <p:nvSpPr>
            <p:cNvPr id="7" name="Shape 7"/>
            <p:cNvSpPr/>
            <p:nvPr/>
          </p:nvSpPr>
          <p:spPr>
            <a:xfrm>
              <a:off x="0" y="1439"/>
              <a:ext cx="5100" cy="2400"/>
            </a:xfrm>
            <a:custGeom>
              <a:pathLst>
                <a:path extrusionOk="0" h="120000" w="120000">
                  <a:moveTo>
                    <a:pt x="119976" y="92135"/>
                  </a:moveTo>
                  <a:lnTo>
                    <a:pt x="0" y="120000"/>
                  </a:lnTo>
                  <a:lnTo>
                    <a:pt x="0" y="65208"/>
                  </a:lnTo>
                  <a:lnTo>
                    <a:pt x="120000" y="0"/>
                  </a:lnTo>
                  <a:lnTo>
                    <a:pt x="120000" y="73750"/>
                  </a:lnTo>
                  <a:lnTo>
                    <a:pt x="119976" y="92135"/>
                  </a:lnTo>
                  <a:close/>
                </a:path>
              </a:pathLst>
            </a:custGeom>
            <a:gradFill>
              <a:gsLst>
                <a:gs pos="0">
                  <a:srgbClr val="720000"/>
                </a:gs>
                <a:gs pos="100000">
                  <a:srgbClr val="600000"/>
                </a:gs>
              </a:gsLst>
              <a:lin ang="10800025" scaled="0"/>
            </a:gradFill>
            <a:ln>
              <a:noFill/>
            </a:ln>
          </p:spPr>
          <p:txBody>
            <a:bodyPr anchorCtr="0" anchor="ctr" bIns="45700" lIns="91425" rIns="91425" wrap="square" tIns="45700">
              <a:noAutofit/>
            </a:bodyPr>
            <a:lstStyle/>
            <a:p>
              <a:pPr indent="0" lvl="0" marL="0" marR="0" rtl="0" algn="l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" name="Shape 8"/>
            <p:cNvSpPr/>
            <p:nvPr/>
          </p:nvSpPr>
          <p:spPr>
            <a:xfrm>
              <a:off x="0" y="0"/>
              <a:ext cx="5400" cy="3600"/>
            </a:xfrm>
            <a:custGeom>
              <a:pathLst>
                <a:path extrusionOk="0" h="120000" w="120000">
                  <a:moveTo>
                    <a:pt x="119617" y="104386"/>
                  </a:moveTo>
                  <a:lnTo>
                    <a:pt x="0" y="120000"/>
                  </a:lnTo>
                  <a:lnTo>
                    <a:pt x="0" y="292"/>
                  </a:lnTo>
                  <a:lnTo>
                    <a:pt x="120000" y="0"/>
                  </a:lnTo>
                  <a:lnTo>
                    <a:pt x="119617" y="104386"/>
                  </a:lnTo>
                  <a:close/>
                </a:path>
              </a:pathLst>
            </a:custGeom>
            <a:gradFill>
              <a:gsLst>
                <a:gs pos="0">
                  <a:srgbClr val="720000"/>
                </a:gs>
                <a:gs pos="100000">
                  <a:srgbClr val="8C0000"/>
                </a:gs>
              </a:gsLst>
              <a:lin ang="10800025" scaled="0"/>
            </a:gradFill>
            <a:ln>
              <a:noFill/>
            </a:ln>
          </p:spPr>
          <p:txBody>
            <a:bodyPr anchorCtr="0" anchor="ctr" bIns="45700" lIns="91425" rIns="91425" wrap="square" tIns="45700">
              <a:noAutofit/>
            </a:bodyPr>
            <a:lstStyle/>
            <a:p>
              <a:pPr indent="0" lvl="0" marL="0" marR="0" rtl="0" algn="l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" name="Shape 9"/>
          <p:cNvSpPr txBox="1"/>
          <p:nvPr>
            <p:ph idx="10" type="dt"/>
          </p:nvPr>
        </p:nvSpPr>
        <p:spPr>
          <a:xfrm>
            <a:off x="457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1" type="ftr"/>
          </p:nvPr>
        </p:nvSpPr>
        <p:spPr>
          <a:xfrm>
            <a:off x="3124200" y="6248400"/>
            <a:ext cx="2894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2" type="sldNum"/>
          </p:nvPr>
        </p:nvSpPr>
        <p:spPr>
          <a:xfrm>
            <a:off x="6553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6800" lIns="90000" rIns="90000" wrap="square" tIns="468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Tahoma"/>
              <a:buNone/>
            </a:pPr>
            <a:fld id="{00000000-1234-1234-1234-123412341234}" type="slidenum">
              <a:rPr b="0" lang="en-GB" sz="1200" u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  <p:sp>
        <p:nvSpPr>
          <p:cNvPr id="12" name="Shape 12"/>
          <p:cNvSpPr txBox="1"/>
          <p:nvPr>
            <p:ph type="title"/>
          </p:nvPr>
        </p:nvSpPr>
        <p:spPr>
          <a:xfrm>
            <a:off x="685800" y="1766888"/>
            <a:ext cx="7770900" cy="1736700"/>
          </a:xfrm>
          <a:prstGeom prst="rect">
            <a:avLst/>
          </a:prstGeom>
          <a:noFill/>
          <a:ln>
            <a:noFill/>
          </a:ln>
        </p:spPr>
        <p:txBody>
          <a:bodyPr anchorCtr="1" anchor="b" bIns="91425" lIns="91425" rIns="91425" wrap="square" tIns="91425"/>
          <a:lstStyle>
            <a:lvl1pPr indent="0" lvl="0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" type="body"/>
          </p:nvPr>
        </p:nvSpPr>
        <p:spPr>
          <a:xfrm>
            <a:off x="457200" y="1604962"/>
            <a:ext cx="8228100" cy="45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78752" lvl="0" marL="341312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SzPct val="80000"/>
              <a:buFont typeface="Noto Sans Symbols"/>
              <a:buChar char="■"/>
              <a:defRPr b="0" i="0" sz="3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106362" lvl="1" marL="741362" marR="0" rtl="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  <a:defRPr b="0" i="0" sz="2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76200" lvl="2" marL="1143000" marR="0" rtl="0" algn="l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FFCC66"/>
              </a:buClr>
              <a:buSzPct val="100000"/>
              <a:buFont typeface="Noto Sans Symbols"/>
              <a:buChar char="▪"/>
              <a:defRPr b="0" i="0" sz="2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101600" lvl="3" marL="1600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101600" lvl="4" marL="20574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01600" lvl="5" marL="2514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01600" lvl="6" marL="29718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01600" lvl="7" marL="34290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01600" lvl="8" marL="3886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720000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Shape 89"/>
          <p:cNvGrpSpPr/>
          <p:nvPr/>
        </p:nvGrpSpPr>
        <p:grpSpPr>
          <a:xfrm>
            <a:off x="0" y="0"/>
            <a:ext cx="7143750" cy="1905000"/>
            <a:chOff x="0" y="0"/>
            <a:chExt cx="4500" cy="1200"/>
          </a:xfrm>
        </p:grpSpPr>
        <p:sp>
          <p:nvSpPr>
            <p:cNvPr id="90" name="Shape 90"/>
            <p:cNvSpPr/>
            <p:nvPr/>
          </p:nvSpPr>
          <p:spPr>
            <a:xfrm>
              <a:off x="0" y="583"/>
              <a:ext cx="4500" cy="600"/>
            </a:xfrm>
            <a:custGeom>
              <a:pathLst>
                <a:path extrusionOk="0" h="120000" w="120000">
                  <a:moveTo>
                    <a:pt x="119850" y="53954"/>
                  </a:moveTo>
                  <a:lnTo>
                    <a:pt x="0" y="120000"/>
                  </a:lnTo>
                  <a:lnTo>
                    <a:pt x="0" y="0"/>
                  </a:lnTo>
                  <a:lnTo>
                    <a:pt x="120000" y="180"/>
                  </a:lnTo>
                  <a:lnTo>
                    <a:pt x="119850" y="27609"/>
                  </a:lnTo>
                  <a:lnTo>
                    <a:pt x="119850" y="53954"/>
                  </a:lnTo>
                  <a:close/>
                </a:path>
              </a:pathLst>
            </a:custGeom>
            <a:gradFill>
              <a:gsLst>
                <a:gs pos="0">
                  <a:srgbClr val="720000"/>
                </a:gs>
                <a:gs pos="100000">
                  <a:srgbClr val="6A0000"/>
                </a:gs>
              </a:gsLst>
              <a:lin ang="10800025" scaled="0"/>
            </a:gradFill>
            <a:ln>
              <a:noFill/>
            </a:ln>
          </p:spPr>
          <p:txBody>
            <a:bodyPr anchorCtr="0" anchor="ctr" bIns="45700" lIns="91425" rIns="91425" wrap="square" tIns="45700">
              <a:noAutofit/>
            </a:bodyPr>
            <a:lstStyle/>
            <a:p>
              <a:pPr indent="0" lvl="0" marL="0" marR="0" rtl="0" algn="l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Shape 91"/>
            <p:cNvSpPr/>
            <p:nvPr/>
          </p:nvSpPr>
          <p:spPr>
            <a:xfrm>
              <a:off x="0" y="0"/>
              <a:ext cx="4500" cy="1200"/>
            </a:xfrm>
            <a:custGeom>
              <a:pathLst>
                <a:path extrusionOk="0" h="120000" w="120000">
                  <a:moveTo>
                    <a:pt x="119947" y="93277"/>
                  </a:moveTo>
                  <a:lnTo>
                    <a:pt x="0" y="120000"/>
                  </a:lnTo>
                  <a:lnTo>
                    <a:pt x="0" y="0"/>
                  </a:lnTo>
                  <a:lnTo>
                    <a:pt x="120000" y="0"/>
                  </a:lnTo>
                  <a:lnTo>
                    <a:pt x="119947" y="93277"/>
                  </a:lnTo>
                  <a:lnTo>
                    <a:pt x="119947" y="93277"/>
                  </a:lnTo>
                  <a:close/>
                </a:path>
              </a:pathLst>
            </a:custGeom>
            <a:gradFill>
              <a:gsLst>
                <a:gs pos="0">
                  <a:srgbClr val="720000"/>
                </a:gs>
                <a:gs pos="100000">
                  <a:srgbClr val="8C0000"/>
                </a:gs>
              </a:gsLst>
              <a:lin ang="10800025" scaled="0"/>
            </a:gradFill>
            <a:ln>
              <a:noFill/>
            </a:ln>
          </p:spPr>
          <p:txBody>
            <a:bodyPr anchorCtr="0" anchor="ctr" bIns="45700" lIns="91425" rIns="91425" wrap="square" tIns="45700">
              <a:noAutofit/>
            </a:bodyPr>
            <a:lstStyle/>
            <a:p>
              <a:pPr indent="0" lvl="0" marL="0" marR="0" rtl="0" algn="l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2" name="Shape 92"/>
          <p:cNvSpPr txBox="1"/>
          <p:nvPr>
            <p:ph type="title"/>
          </p:nvPr>
        </p:nvSpPr>
        <p:spPr>
          <a:xfrm>
            <a:off x="457200" y="274637"/>
            <a:ext cx="8228100" cy="11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457200" y="1600200"/>
            <a:ext cx="8228100" cy="449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78752" lvl="0" marL="341312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SzPct val="80000"/>
              <a:buFont typeface="Noto Sans Symbols"/>
              <a:buChar char="■"/>
              <a:defRPr b="0" i="0" sz="3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106362" lvl="1" marL="741362" marR="0" rtl="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  <a:defRPr b="0" i="0" sz="2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76200" lvl="2" marL="1143000" marR="0" rtl="0" algn="l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FFCC66"/>
              </a:buClr>
              <a:buSzPct val="100000"/>
              <a:buFont typeface="Noto Sans Symbols"/>
              <a:buChar char="▪"/>
              <a:defRPr b="0" i="0" sz="2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101600" lvl="3" marL="1600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101600" lvl="4" marL="20574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01600" lvl="5" marL="25146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01600" lvl="6" marL="29718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01600" lvl="7" marL="34290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01600" lvl="8" marL="3886200" marR="0" rtl="0" algn="l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4" name="Shape 94"/>
          <p:cNvSpPr txBox="1"/>
          <p:nvPr>
            <p:ph idx="10" type="dt"/>
          </p:nvPr>
        </p:nvSpPr>
        <p:spPr>
          <a:xfrm>
            <a:off x="457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5" name="Shape 95"/>
          <p:cNvSpPr txBox="1"/>
          <p:nvPr>
            <p:ph idx="11" type="ftr"/>
          </p:nvPr>
        </p:nvSpPr>
        <p:spPr>
          <a:xfrm>
            <a:off x="3124200" y="6248400"/>
            <a:ext cx="2894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  <a:defRPr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6" name="Shape 96"/>
          <p:cNvSpPr txBox="1"/>
          <p:nvPr>
            <p:ph idx="12" type="sldNum"/>
          </p:nvPr>
        </p:nvSpPr>
        <p:spPr>
          <a:xfrm>
            <a:off x="6553200" y="6248400"/>
            <a:ext cx="21321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6800" lIns="90000" rIns="90000" wrap="square" tIns="468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Tahoma"/>
              <a:buNone/>
            </a:pPr>
            <a:fld id="{00000000-1234-1234-1234-123412341234}" type="slidenum">
              <a:rPr lang="en-GB"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/>
          <p:nvPr>
            <p:ph type="title"/>
          </p:nvPr>
        </p:nvSpPr>
        <p:spPr>
          <a:xfrm>
            <a:off x="685800" y="1766888"/>
            <a:ext cx="7772400" cy="1738311"/>
          </a:xfrm>
          <a:prstGeom prst="rect">
            <a:avLst/>
          </a:prstGeom>
          <a:noFill/>
          <a:ln>
            <a:noFill/>
          </a:ln>
        </p:spPr>
        <p:txBody>
          <a:bodyPr anchorCtr="1" anchor="b" bIns="46800" lIns="90000" rIns="90000" wrap="square" tIns="46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en-GB" sz="48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rPr>
              <a:t>INTRODUCTION TO THE SOCIAL SCIENCES</a:t>
            </a:r>
          </a:p>
        </p:txBody>
      </p:sp>
      <p:sp>
        <p:nvSpPr>
          <p:cNvPr id="178" name="Shape 178"/>
          <p:cNvSpPr txBox="1"/>
          <p:nvPr>
            <p:ph idx="4294967295" type="subTitle"/>
          </p:nvPr>
        </p:nvSpPr>
        <p:spPr>
          <a:xfrm>
            <a:off x="1371600" y="3886200"/>
            <a:ext cx="6400800" cy="29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rIns="90000" wrap="square" tIns="46800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SzPct val="25000"/>
              <a:buFont typeface="Noto Sans Symbols"/>
              <a:buNone/>
            </a:pPr>
            <a:r>
              <a:rPr b="1" i="0" lang="en-GB" sz="2400" u="sng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Social Sciences</a:t>
            </a:r>
          </a:p>
          <a:p>
            <a:pPr indent="0" lvl="0" marL="0" marR="0" rtl="0" algn="l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FFCC66"/>
              </a:buClr>
              <a:buSzPct val="25000"/>
              <a:buFont typeface="Noto Sans Symbols"/>
              <a:buNone/>
            </a:pPr>
            <a:r>
              <a:rPr b="1" i="0" lang="en-GB" sz="2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The social sciences describe disciplines that explore human behavior and use the scientific method. </a:t>
            </a:r>
            <a:r>
              <a:rPr b="1" lang="en-GB" sz="2400"/>
              <a:t>________________________________________________________________________________________________________________________________</a:t>
            </a:r>
          </a:p>
          <a:p>
            <a:pPr indent="0" lvl="0" marL="0" marR="0" rtl="0" algn="ctr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FFCC66"/>
              </a:buClr>
              <a:buSzPct val="25000"/>
              <a:buFont typeface="Noto Sans Symbols"/>
              <a:buNone/>
            </a:pPr>
            <a:r>
              <a:t/>
            </a:r>
            <a:endParaRPr b="1" i="0" sz="2400" u="none" cap="none" strike="noStrike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/>
          <p:nvPr>
            <p:ph type="title"/>
          </p:nvPr>
        </p:nvSpPr>
        <p:spPr>
          <a:xfrm>
            <a:off x="457200" y="227012"/>
            <a:ext cx="8229600" cy="1238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wrap="square" tIns="46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en-GB" sz="4400" u="sng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rPr>
              <a:t>THE SOCIAL SCIENCES</a:t>
            </a:r>
          </a:p>
        </p:txBody>
      </p:sp>
      <p:sp>
        <p:nvSpPr>
          <p:cNvPr id="184" name="Shape 184"/>
          <p:cNvSpPr txBox="1"/>
          <p:nvPr>
            <p:ph idx="1" type="body"/>
          </p:nvPr>
        </p:nvSpPr>
        <p:spPr>
          <a:xfrm>
            <a:off x="457200" y="1198562"/>
            <a:ext cx="4016374" cy="5659437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rIns="90000" wrap="square" tIns="46800">
            <a:noAutofit/>
          </a:bodyPr>
          <a:lstStyle/>
          <a:p>
            <a:pPr indent="-341313" lvl="0" marL="3413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SzPct val="25000"/>
              <a:buFont typeface="Noto Sans Symbols"/>
              <a:buNone/>
            </a:pPr>
            <a:r>
              <a:rPr b="1" i="0" lang="en-GB" sz="3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ANTHROPOLOGY</a:t>
            </a:r>
          </a:p>
          <a:p>
            <a:pPr indent="-341313" lvl="0" marL="341313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ct val="80000"/>
              <a:buFont typeface="Noto Sans Symbols"/>
              <a:buChar char="▪"/>
            </a:pPr>
            <a:r>
              <a:rPr lang="en-GB" sz="3200"/>
              <a:t>____________________________________________________________</a:t>
            </a:r>
          </a:p>
          <a:p>
            <a:pPr indent="-341313" lvl="0" marL="341313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ct val="80000"/>
              <a:buFont typeface="Noto Sans Symbols"/>
              <a:buChar char="▪"/>
            </a:pPr>
            <a:r>
              <a:rPr b="0" i="0" lang="en-GB" sz="3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The study of the unity and diversity of human culture and society from a comparative and global perspective.</a:t>
            </a:r>
          </a:p>
        </p:txBody>
      </p:sp>
      <p:pic>
        <p:nvPicPr>
          <p:cNvPr id="185" name="Shape 18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14875" y="1600200"/>
            <a:ext cx="2143125" cy="350520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Shape 186"/>
          <p:cNvSpPr txBox="1"/>
          <p:nvPr/>
        </p:nvSpPr>
        <p:spPr>
          <a:xfrm>
            <a:off x="4673600" y="1600200"/>
            <a:ext cx="4016374" cy="44973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/>
          <p:nvPr>
            <p:ph type="title"/>
          </p:nvPr>
        </p:nvSpPr>
        <p:spPr>
          <a:xfrm>
            <a:off x="457200" y="274637"/>
            <a:ext cx="8229600" cy="114458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rIns="0" wrap="square" tIns="0">
            <a:noAutofit/>
          </a:bodyPr>
          <a:lstStyle/>
          <a:p>
            <a:pPr indent="0" lvl="0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GB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rPr>
              <a:t>THE SOCIAL SCIENCES</a:t>
            </a:r>
          </a:p>
        </p:txBody>
      </p:sp>
      <p:sp>
        <p:nvSpPr>
          <p:cNvPr id="192" name="Shape 192"/>
          <p:cNvSpPr txBox="1"/>
          <p:nvPr>
            <p:ph idx="1" type="body"/>
          </p:nvPr>
        </p:nvSpPr>
        <p:spPr>
          <a:xfrm>
            <a:off x="457200" y="1600200"/>
            <a:ext cx="8229600" cy="44973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wrap="square" tIns="0">
            <a:noAutofit/>
          </a:bodyPr>
          <a:lstStyle/>
          <a:p>
            <a:pPr indent="-341313" lvl="0" marL="341313" marR="0" rtl="0" algn="l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80000"/>
              <a:buFont typeface="Noto Sans Symbols"/>
              <a:buChar char="▪"/>
            </a:pPr>
            <a:r>
              <a:rPr b="0" i="0" lang="en-GB" sz="3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Example of an anthropological question is:</a:t>
            </a:r>
          </a:p>
          <a:p>
            <a:pPr indent="-341313" lvl="0" marL="341313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Noto Sans Symbols"/>
              <a:buNone/>
            </a:pPr>
            <a:r>
              <a:rPr b="0" i="0" lang="en-GB" sz="3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Why is death celebrated in some cultures?</a:t>
            </a:r>
          </a:p>
          <a:p>
            <a:pPr indent="-284163" lvl="1" marL="741363" marR="0" rtl="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Noto Sans Symbols"/>
              <a:buChar char="■"/>
            </a:pPr>
            <a:r>
              <a:rPr b="0" i="0" lang="en-GB" sz="2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Eg. Days of the Dead in Mexico</a:t>
            </a:r>
          </a:p>
        </p:txBody>
      </p:sp>
      <p:pic>
        <p:nvPicPr>
          <p:cNvPr id="193" name="Shape 19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73400" y="3429000"/>
            <a:ext cx="4698999" cy="23288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/>
          <p:nvPr>
            <p:ph type="title"/>
          </p:nvPr>
        </p:nvSpPr>
        <p:spPr>
          <a:xfrm>
            <a:off x="457200" y="227012"/>
            <a:ext cx="8229600" cy="1238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wrap="square" tIns="46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en-GB" sz="4400" u="sng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rPr>
              <a:t>THE SOCIAL SCIENCES</a:t>
            </a:r>
          </a:p>
        </p:txBody>
      </p:sp>
      <p:sp>
        <p:nvSpPr>
          <p:cNvPr id="199" name="Shape 199"/>
          <p:cNvSpPr txBox="1"/>
          <p:nvPr>
            <p:ph idx="1" type="body"/>
          </p:nvPr>
        </p:nvSpPr>
        <p:spPr>
          <a:xfrm>
            <a:off x="4670425" y="1325562"/>
            <a:ext cx="4016374" cy="4906961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rIns="90000" wrap="square" tIns="46800">
            <a:noAutofit/>
          </a:bodyPr>
          <a:lstStyle/>
          <a:p>
            <a:pPr indent="-341313" lvl="0" marL="3413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SzPct val="25000"/>
              <a:buFont typeface="Noto Sans Symbols"/>
              <a:buNone/>
            </a:pPr>
            <a:r>
              <a:rPr b="1" i="0" lang="en-GB" sz="3200" u="sng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PSYCHOLOGY</a:t>
            </a:r>
          </a:p>
          <a:p>
            <a:pPr indent="-341313" lvl="0" marL="341313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ct val="80000"/>
              <a:buFont typeface="Noto Sans Symbols"/>
              <a:buChar char="▪"/>
            </a:pPr>
            <a:r>
              <a:rPr lang="en-GB"/>
              <a:t>____________________________________________________________</a:t>
            </a:r>
          </a:p>
          <a:p>
            <a:pPr indent="-341313" lvl="0" marL="341313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ct val="79999"/>
              <a:buFont typeface="Noto Sans Symbols"/>
              <a:buChar char="▪"/>
            </a:pPr>
            <a:r>
              <a:rPr b="0" i="0" lang="en-GB" sz="2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An example of a psychology question is:</a:t>
            </a:r>
          </a:p>
          <a:p>
            <a:pPr indent="-341313" lvl="0" marL="341313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Noto Sans Symbols"/>
              <a:buNone/>
            </a:pPr>
            <a:r>
              <a:rPr b="0" i="0" lang="en-GB" sz="3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	</a:t>
            </a:r>
            <a:r>
              <a:rPr b="0" i="0" lang="en-GB" sz="2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Does violent media cause people to become violent?</a:t>
            </a:r>
          </a:p>
        </p:txBody>
      </p:sp>
      <p:pic>
        <p:nvPicPr>
          <p:cNvPr id="200" name="Shape 20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6437" y="1600200"/>
            <a:ext cx="3516312" cy="449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wrap="square" tIns="46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en-GB" sz="4400" u="sng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rPr>
              <a:t>THE SOCIAL SCIENCES</a:t>
            </a:r>
          </a:p>
        </p:txBody>
      </p:sp>
      <p:sp>
        <p:nvSpPr>
          <p:cNvPr id="206" name="Shape 206"/>
          <p:cNvSpPr txBox="1"/>
          <p:nvPr>
            <p:ph idx="1" type="body"/>
          </p:nvPr>
        </p:nvSpPr>
        <p:spPr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rIns="90000" wrap="square" tIns="46800">
            <a:noAutofit/>
          </a:bodyPr>
          <a:lstStyle/>
          <a:p>
            <a:pPr indent="-341313" lvl="0" marL="3413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SzPct val="25000"/>
              <a:buFont typeface="Noto Sans Symbols"/>
              <a:buNone/>
            </a:pPr>
            <a:r>
              <a:rPr b="1" i="0" lang="en-GB" sz="3200" u="sng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SOCIOLOGY</a:t>
            </a:r>
          </a:p>
          <a:p>
            <a:pPr indent="-341313" lvl="0" marL="341313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ct val="80000"/>
              <a:buFont typeface="Noto Sans Symbols"/>
              <a:buChar char="▪"/>
            </a:pPr>
            <a:r>
              <a:rPr lang="en-GB"/>
              <a:t>______________________________________________________________________________________________________</a:t>
            </a:r>
          </a:p>
          <a:p>
            <a:pPr indent="-341313" lvl="0" marL="341313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ct val="80000"/>
              <a:buFont typeface="Noto Sans Symbols"/>
              <a:buChar char="▪"/>
            </a:pPr>
            <a:r>
              <a:rPr b="0" i="0" lang="en-GB" sz="3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An example of a sociological question is:</a:t>
            </a:r>
          </a:p>
          <a:p>
            <a:pPr indent="-341313" lvl="0" marL="341313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Noto Sans Symbols"/>
              <a:buNone/>
            </a:pPr>
            <a:r>
              <a:rPr b="0" i="0" lang="en-GB" sz="3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	Why is crime increasing amongst lower-class income groups?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/>
          <p:nvPr>
            <p:ph type="title"/>
          </p:nvPr>
        </p:nvSpPr>
        <p:spPr>
          <a:xfrm>
            <a:off x="457200" y="274637"/>
            <a:ext cx="8229600" cy="114458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rIns="0" wrap="square" tIns="0">
            <a:noAutofit/>
          </a:bodyPr>
          <a:lstStyle/>
          <a:p>
            <a:pPr indent="0" lvl="0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GB" sz="36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rPr>
              <a:t>ETHICAL PROBLEMS IN RESEARCH</a:t>
            </a:r>
          </a:p>
        </p:txBody>
      </p:sp>
      <p:sp>
        <p:nvSpPr>
          <p:cNvPr id="212" name="Shape 212"/>
          <p:cNvSpPr txBox="1"/>
          <p:nvPr>
            <p:ph idx="1" type="body"/>
          </p:nvPr>
        </p:nvSpPr>
        <p:spPr>
          <a:xfrm>
            <a:off x="457200" y="1600200"/>
            <a:ext cx="8229600" cy="49736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wrap="square" tIns="0">
            <a:noAutofit/>
          </a:bodyPr>
          <a:lstStyle/>
          <a:p>
            <a:pPr indent="-341313" lvl="0" marL="341313" marR="0" rtl="0" algn="l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SzPct val="80000"/>
              <a:buFont typeface="Noto Sans Symbols"/>
              <a:buChar char="■"/>
            </a:pPr>
            <a:r>
              <a:rPr b="0" i="0" lang="en-GB" sz="3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As you might imagine in a research field involving human subjects, there are a variety of ethical problems for social science researchers. </a:t>
            </a:r>
          </a:p>
          <a:p>
            <a:pPr indent="-341313" lvl="0" marL="341313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SzPct val="80000"/>
              <a:buFont typeface="Noto Sans Symbols"/>
              <a:buChar char="■"/>
            </a:pPr>
            <a:r>
              <a:rPr lang="en-GB"/>
              <a:t>_________________________________________________________________________________________________________</a:t>
            </a:r>
          </a:p>
          <a:p>
            <a:pPr indent="-284163" lvl="1" marL="741363" marR="0" rtl="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</a:pPr>
            <a:r>
              <a:rPr b="0" i="0" lang="en-GB" sz="2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Not always been the case (e.g Milgram experiment).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 txBox="1"/>
          <p:nvPr>
            <p:ph type="title"/>
          </p:nvPr>
        </p:nvSpPr>
        <p:spPr>
          <a:xfrm>
            <a:off x="457200" y="274637"/>
            <a:ext cx="8229600" cy="114458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rIns="0" wrap="square" tIns="0">
            <a:noAutofit/>
          </a:bodyPr>
          <a:lstStyle/>
          <a:p>
            <a:pPr indent="0" lvl="0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GB" sz="36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rPr>
              <a:t>ETHICAL PROBLEMS IN RESEARCH</a:t>
            </a:r>
          </a:p>
        </p:txBody>
      </p:sp>
      <p:sp>
        <p:nvSpPr>
          <p:cNvPr id="218" name="Shape 218"/>
          <p:cNvSpPr txBox="1"/>
          <p:nvPr>
            <p:ph idx="1" type="body"/>
          </p:nvPr>
        </p:nvSpPr>
        <p:spPr>
          <a:xfrm>
            <a:off x="457200" y="1600200"/>
            <a:ext cx="8229600" cy="44973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wrap="square" tIns="0">
            <a:noAutofit/>
          </a:bodyPr>
          <a:lstStyle/>
          <a:p>
            <a:pPr indent="-341313" lvl="0" marL="341313" marR="0" rtl="0" algn="l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SzPct val="80000"/>
              <a:buFont typeface="Noto Sans Symbols"/>
              <a:buChar char="■"/>
            </a:pPr>
            <a:r>
              <a:rPr b="0" i="0" lang="en-GB" sz="3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There is still some popular fear of social science research involving psychology. </a:t>
            </a:r>
          </a:p>
          <a:p>
            <a:pPr indent="-284163" lvl="1" marL="741363" marR="0" rtl="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</a:pPr>
            <a:r>
              <a:rPr lang="en-GB"/>
              <a:t>__________________________________________________________________________________________________________________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 txBox="1"/>
          <p:nvPr>
            <p:ph type="title"/>
          </p:nvPr>
        </p:nvSpPr>
        <p:spPr>
          <a:xfrm>
            <a:off x="457200" y="274637"/>
            <a:ext cx="8229600" cy="114458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rIns="0" wrap="square" tIns="0">
            <a:noAutofit/>
          </a:bodyPr>
          <a:lstStyle/>
          <a:p>
            <a:pPr indent="0" lvl="0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GB" sz="36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rPr>
              <a:t>ETHICAL PROBLEMS IN RESEARCH</a:t>
            </a:r>
          </a:p>
        </p:txBody>
      </p:sp>
      <p:sp>
        <p:nvSpPr>
          <p:cNvPr id="224" name="Shape 224"/>
          <p:cNvSpPr txBox="1"/>
          <p:nvPr>
            <p:ph idx="1" type="body"/>
          </p:nvPr>
        </p:nvSpPr>
        <p:spPr>
          <a:xfrm>
            <a:off x="457200" y="1600200"/>
            <a:ext cx="8229600" cy="50228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wrap="square" tIns="0">
            <a:noAutofit/>
          </a:bodyPr>
          <a:lstStyle/>
          <a:p>
            <a:pPr indent="-341313" lvl="0" marL="341313" marR="0" rtl="0" algn="l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SzPct val="80000"/>
              <a:buFont typeface="Noto Sans Symbols"/>
              <a:buChar char="■"/>
            </a:pPr>
            <a:r>
              <a:rPr b="0" i="0" lang="en-GB" sz="3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A few examples of research that may involve ethical problems:</a:t>
            </a:r>
          </a:p>
          <a:p>
            <a:pPr indent="-284163" lvl="1" marL="741363" marR="0" rtl="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</a:pPr>
            <a:r>
              <a:rPr b="0" i="0" lang="en-GB" sz="2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Market research used to encourage consumers to buy inappropriate products </a:t>
            </a:r>
          </a:p>
          <a:p>
            <a:pPr indent="-284163" lvl="1" marL="741363" marR="0" rtl="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</a:pPr>
            <a:r>
              <a:rPr b="0" i="0" lang="en-GB" sz="2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Jury research used to disallow jurors likely to have certain values or beliefs</a:t>
            </a:r>
          </a:p>
          <a:p>
            <a:pPr indent="-284163" lvl="1" marL="741363" marR="0" rtl="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</a:pPr>
            <a:r>
              <a:rPr b="0" i="0" lang="en-GB" sz="2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Polling research used to create candidate platforms and marketing approaches </a:t>
            </a:r>
          </a:p>
          <a:p>
            <a:pPr indent="-284163" lvl="1" marL="741363" marR="0" rtl="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Char char="–"/>
            </a:pPr>
            <a:r>
              <a:rPr b="0" i="0" lang="en-GB" sz="2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Research conducted by </a:t>
            </a:r>
            <a:r>
              <a:rPr lang="en-GB" sz="2400"/>
              <a:t>____________________________________________________________________________________________________________________________________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 txBox="1"/>
          <p:nvPr>
            <p:ph type="title"/>
          </p:nvPr>
        </p:nvSpPr>
        <p:spPr>
          <a:xfrm>
            <a:off x="457200" y="274637"/>
            <a:ext cx="8229600" cy="114458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rIns="0" wrap="square" tIns="0">
            <a:noAutofit/>
          </a:bodyPr>
          <a:lstStyle/>
          <a:p>
            <a:pPr indent="0" lvl="0" marL="0" marR="0" rtl="0" algn="ct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GB" sz="4400" u="none" cap="none" strike="noStrike">
                <a:solidFill>
                  <a:srgbClr val="FFFFCC"/>
                </a:solidFill>
                <a:latin typeface="Tahoma"/>
                <a:ea typeface="Tahoma"/>
                <a:cs typeface="Tahoma"/>
                <a:sym typeface="Tahoma"/>
              </a:rPr>
              <a:t>SOCIAL SCIENCE PROFESSIONS</a:t>
            </a:r>
          </a:p>
        </p:txBody>
      </p:sp>
      <p:sp>
        <p:nvSpPr>
          <p:cNvPr id="230" name="Shape 230"/>
          <p:cNvSpPr txBox="1"/>
          <p:nvPr>
            <p:ph idx="1" type="body"/>
          </p:nvPr>
        </p:nvSpPr>
        <p:spPr>
          <a:xfrm>
            <a:off x="457200" y="1600200"/>
            <a:ext cx="8229600" cy="458787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wrap="square" tIns="0">
            <a:noAutofit/>
          </a:bodyPr>
          <a:lstStyle/>
          <a:p>
            <a:pPr indent="-341313" lvl="0" marL="341313" marR="0" rtl="0" algn="l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SzPct val="80000"/>
              <a:buFont typeface="Noto Sans Symbols"/>
              <a:buChar char="■"/>
            </a:pPr>
            <a:r>
              <a:rPr b="0" i="0" lang="en-GB" sz="3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Professions for the social sciences: </a:t>
            </a:r>
          </a:p>
          <a:p>
            <a:pPr indent="-341313" lvl="0" marL="341313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SzPct val="80000"/>
              <a:buFont typeface="Noto Sans Symbols"/>
              <a:buChar char="■"/>
            </a:pPr>
            <a:r>
              <a:rPr b="1" i="0" lang="en-GB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Business </a:t>
            </a:r>
          </a:p>
          <a:p>
            <a:pPr indent="-341313" lvl="0" marL="341313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SzPct val="80000"/>
              <a:buFont typeface="Noto Sans Symbols"/>
              <a:buChar char="■"/>
            </a:pPr>
            <a:r>
              <a:rPr b="1" i="0" lang="en-GB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Education </a:t>
            </a:r>
          </a:p>
          <a:p>
            <a:pPr indent="-341313" lvl="0" marL="341313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SzPct val="80000"/>
              <a:buFont typeface="Noto Sans Symbols"/>
              <a:buChar char="■"/>
            </a:pPr>
            <a:r>
              <a:rPr b="1" i="0" lang="en-GB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Journalism</a:t>
            </a:r>
          </a:p>
          <a:p>
            <a:pPr indent="-341313" lvl="0" marL="341313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SzPct val="80000"/>
              <a:buFont typeface="Noto Sans Symbols"/>
              <a:buChar char="■"/>
            </a:pPr>
            <a:r>
              <a:rPr b="1" i="0" lang="en-GB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Law</a:t>
            </a:r>
          </a:p>
          <a:p>
            <a:pPr indent="-341313" lvl="0" marL="341313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SzPct val="80000"/>
              <a:buFont typeface="Noto Sans Symbols"/>
              <a:buChar char="■"/>
            </a:pPr>
            <a:r>
              <a:rPr b="1" i="0" lang="en-GB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Public health </a:t>
            </a:r>
          </a:p>
          <a:p>
            <a:pPr indent="-341313" lvl="0" marL="341313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SzPct val="80000"/>
              <a:buFont typeface="Noto Sans Symbols"/>
              <a:buChar char="■"/>
            </a:pPr>
            <a:r>
              <a:rPr b="1" i="0" lang="en-GB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Social work</a:t>
            </a:r>
          </a:p>
          <a:p>
            <a:pPr indent="-341313" lvl="0" marL="341313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SzPct val="80000"/>
              <a:buFont typeface="Noto Sans Symbols"/>
              <a:buChar char="■"/>
            </a:pPr>
            <a:r>
              <a:rPr b="1" i="0" lang="en-GB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Government work</a:t>
            </a:r>
          </a:p>
          <a:p>
            <a:pPr indent="-341313" lvl="0" marL="341313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SzPct val="80000"/>
              <a:buFont typeface="Noto Sans Symbols"/>
              <a:buChar char="■"/>
            </a:pPr>
            <a:r>
              <a:rPr b="1" i="0" lang="en-GB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International organizations </a:t>
            </a:r>
          </a:p>
          <a:p>
            <a:pPr indent="-341313" lvl="0" marL="341313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SzPct val="80000"/>
              <a:buFont typeface="Noto Sans Symbols"/>
              <a:buChar char="■"/>
            </a:pPr>
            <a:r>
              <a:rPr b="1" i="0" lang="en-GB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Policing</a:t>
            </a:r>
          </a:p>
          <a:p>
            <a:pPr indent="-341313" lvl="0" marL="341313" marR="0" rtl="0" algn="l">
              <a:lnSpc>
                <a:spcPct val="101000"/>
              </a:lnSpc>
              <a:spcBef>
                <a:spcPts val="800"/>
              </a:spcBef>
              <a:spcAft>
                <a:spcPts val="0"/>
              </a:spcAft>
              <a:buClr>
                <a:srgbClr val="FFCC66"/>
              </a:buClr>
              <a:buSzPct val="80000"/>
              <a:buFont typeface="Noto Sans Symbols"/>
              <a:buChar char="■"/>
            </a:pPr>
            <a:r>
              <a:rPr b="1" i="0" lang="en-GB" sz="2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Fire and Rescue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